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0287000" cy="6858000"/>
  <p:notesSz cx="10287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94831"/>
            <a:ext cx="10113114" cy="256316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9714" y="2220185"/>
            <a:ext cx="6989197" cy="47933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7944" y="2581655"/>
            <a:ext cx="3840479" cy="100888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81016" y="2581655"/>
            <a:ext cx="1060703" cy="100888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44311" y="2581655"/>
            <a:ext cx="3837432" cy="100888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7944" y="3130295"/>
            <a:ext cx="1973580" cy="10088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06081" y="103073"/>
            <a:ext cx="257238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6FC0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43050" y="3840480"/>
            <a:ext cx="72009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6FC0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6FC0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14350" y="1577340"/>
            <a:ext cx="447484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297805" y="1577340"/>
            <a:ext cx="447484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6FC0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4294831"/>
            <a:ext cx="10113114" cy="25631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84878" y="502361"/>
            <a:ext cx="1147445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6FC0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663" y="3023362"/>
            <a:ext cx="7384415" cy="246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97580" y="6377940"/>
            <a:ext cx="32918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14350" y="6377940"/>
            <a:ext cx="236601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406640" y="6377940"/>
            <a:ext cx="236601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mailto:wangzh@hit.edu.cn" TargetMode="External"/><Relationship Id="rId4" Type="http://schemas.openxmlformats.org/officeDocument/2006/relationships/hyperlink" Target="http://homepage.hit.edu.cn/pages/wang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Relationship Id="rId23" Type="http://schemas.openxmlformats.org/officeDocument/2006/relationships/image" Target="../media/image174.png"/><Relationship Id="rId24" Type="http://schemas.openxmlformats.org/officeDocument/2006/relationships/image" Target="../media/image175.png"/><Relationship Id="rId25" Type="http://schemas.openxmlformats.org/officeDocument/2006/relationships/image" Target="../media/image176.png"/><Relationship Id="rId26" Type="http://schemas.openxmlformats.org/officeDocument/2006/relationships/image" Target="../media/image177.png"/><Relationship Id="rId27" Type="http://schemas.openxmlformats.org/officeDocument/2006/relationships/image" Target="../media/image178.png"/><Relationship Id="rId28" Type="http://schemas.openxmlformats.org/officeDocument/2006/relationships/image" Target="../media/image179.png"/><Relationship Id="rId29" Type="http://schemas.openxmlformats.org/officeDocument/2006/relationships/image" Target="../media/image180.png"/><Relationship Id="rId30" Type="http://schemas.openxmlformats.org/officeDocument/2006/relationships/image" Target="../media/image181.png"/><Relationship Id="rId31" Type="http://schemas.openxmlformats.org/officeDocument/2006/relationships/image" Target="../media/image182.png"/><Relationship Id="rId32" Type="http://schemas.openxmlformats.org/officeDocument/2006/relationships/image" Target="../media/image183.png"/><Relationship Id="rId33" Type="http://schemas.openxmlformats.org/officeDocument/2006/relationships/image" Target="../media/image184.png"/><Relationship Id="rId34" Type="http://schemas.openxmlformats.org/officeDocument/2006/relationships/image" Target="../media/image185.png"/><Relationship Id="rId35" Type="http://schemas.openxmlformats.org/officeDocument/2006/relationships/image" Target="../media/image186.png"/><Relationship Id="rId36" Type="http://schemas.openxmlformats.org/officeDocument/2006/relationships/image" Target="../media/image187.png"/><Relationship Id="rId37" Type="http://schemas.openxmlformats.org/officeDocument/2006/relationships/image" Target="../media/image188.png"/><Relationship Id="rId38" Type="http://schemas.openxmlformats.org/officeDocument/2006/relationships/image" Target="../media/image189.png"/><Relationship Id="rId39" Type="http://schemas.openxmlformats.org/officeDocument/2006/relationships/image" Target="../media/image190.png"/><Relationship Id="rId40" Type="http://schemas.openxmlformats.org/officeDocument/2006/relationships/image" Target="../media/image191.png"/><Relationship Id="rId41" Type="http://schemas.openxmlformats.org/officeDocument/2006/relationships/image" Target="../media/image192.png"/><Relationship Id="rId42" Type="http://schemas.openxmlformats.org/officeDocument/2006/relationships/image" Target="../media/image193.png"/><Relationship Id="rId43" Type="http://schemas.openxmlformats.org/officeDocument/2006/relationships/image" Target="../media/image194.png"/><Relationship Id="rId44" Type="http://schemas.openxmlformats.org/officeDocument/2006/relationships/image" Target="../media/image195.png"/><Relationship Id="rId45" Type="http://schemas.openxmlformats.org/officeDocument/2006/relationships/image" Target="../media/image196.png"/><Relationship Id="rId46" Type="http://schemas.openxmlformats.org/officeDocument/2006/relationships/image" Target="../media/image197.png"/><Relationship Id="rId47" Type="http://schemas.openxmlformats.org/officeDocument/2006/relationships/image" Target="../media/image198.png"/><Relationship Id="rId48" Type="http://schemas.openxmlformats.org/officeDocument/2006/relationships/image" Target="../media/image199.png"/><Relationship Id="rId49" Type="http://schemas.openxmlformats.org/officeDocument/2006/relationships/image" Target="../media/image200.png"/><Relationship Id="rId50" Type="http://schemas.openxmlformats.org/officeDocument/2006/relationships/image" Target="../media/image201.png"/><Relationship Id="rId51" Type="http://schemas.openxmlformats.org/officeDocument/2006/relationships/image" Target="../media/image202.png"/><Relationship Id="rId52" Type="http://schemas.openxmlformats.org/officeDocument/2006/relationships/image" Target="../media/image203.png"/><Relationship Id="rId53" Type="http://schemas.openxmlformats.org/officeDocument/2006/relationships/image" Target="../media/image204.png"/><Relationship Id="rId54" Type="http://schemas.openxmlformats.org/officeDocument/2006/relationships/image" Target="../media/image205.png"/><Relationship Id="rId55" Type="http://schemas.openxmlformats.org/officeDocument/2006/relationships/image" Target="../media/image206.png"/><Relationship Id="rId56" Type="http://schemas.openxmlformats.org/officeDocument/2006/relationships/image" Target="../media/image207.png"/><Relationship Id="rId57" Type="http://schemas.openxmlformats.org/officeDocument/2006/relationships/image" Target="../media/image208.png"/><Relationship Id="rId58" Type="http://schemas.openxmlformats.org/officeDocument/2006/relationships/image" Target="../media/image209.png"/><Relationship Id="rId59" Type="http://schemas.openxmlformats.org/officeDocument/2006/relationships/image" Target="../media/image210.png"/><Relationship Id="rId60" Type="http://schemas.openxmlformats.org/officeDocument/2006/relationships/image" Target="../media/image211.png"/><Relationship Id="rId61" Type="http://schemas.openxmlformats.org/officeDocument/2006/relationships/image" Target="../media/image212.png"/><Relationship Id="rId62" Type="http://schemas.openxmlformats.org/officeDocument/2006/relationships/image" Target="../media/image213.png"/><Relationship Id="rId63" Type="http://schemas.openxmlformats.org/officeDocument/2006/relationships/image" Target="../media/image214.png"/><Relationship Id="rId64" Type="http://schemas.openxmlformats.org/officeDocument/2006/relationships/image" Target="../media/image215.png"/><Relationship Id="rId65" Type="http://schemas.openxmlformats.org/officeDocument/2006/relationships/image" Target="../media/image216.png"/><Relationship Id="rId66" Type="http://schemas.openxmlformats.org/officeDocument/2006/relationships/image" Target="../media/image217.png"/><Relationship Id="rId67" Type="http://schemas.openxmlformats.org/officeDocument/2006/relationships/image" Target="../media/image218.png"/><Relationship Id="rId68" Type="http://schemas.openxmlformats.org/officeDocument/2006/relationships/image" Target="../media/image219.png"/><Relationship Id="rId69" Type="http://schemas.openxmlformats.org/officeDocument/2006/relationships/image" Target="../media/image220.png"/><Relationship Id="rId70" Type="http://schemas.openxmlformats.org/officeDocument/2006/relationships/image" Target="../media/image221.png"/><Relationship Id="rId71" Type="http://schemas.openxmlformats.org/officeDocument/2006/relationships/image" Target="../media/image222.png"/><Relationship Id="rId72" Type="http://schemas.openxmlformats.org/officeDocument/2006/relationships/image" Target="../media/image223.png"/><Relationship Id="rId73" Type="http://schemas.openxmlformats.org/officeDocument/2006/relationships/image" Target="../media/image224.png"/><Relationship Id="rId74" Type="http://schemas.openxmlformats.org/officeDocument/2006/relationships/image" Target="../media/image225.png"/><Relationship Id="rId75" Type="http://schemas.openxmlformats.org/officeDocument/2006/relationships/image" Target="../media/image226.png"/><Relationship Id="rId76" Type="http://schemas.openxmlformats.org/officeDocument/2006/relationships/image" Target="../media/image227.png"/><Relationship Id="rId77" Type="http://schemas.openxmlformats.org/officeDocument/2006/relationships/image" Target="../media/image228.png"/><Relationship Id="rId78" Type="http://schemas.openxmlformats.org/officeDocument/2006/relationships/image" Target="../media/image229.png"/><Relationship Id="rId79" Type="http://schemas.openxmlformats.org/officeDocument/2006/relationships/image" Target="../media/image230.png"/><Relationship Id="rId80" Type="http://schemas.openxmlformats.org/officeDocument/2006/relationships/image" Target="../media/image231.png"/><Relationship Id="rId81" Type="http://schemas.openxmlformats.org/officeDocument/2006/relationships/image" Target="../media/image232.png"/><Relationship Id="rId82" Type="http://schemas.openxmlformats.org/officeDocument/2006/relationships/image" Target="../media/image233.png"/><Relationship Id="rId83" Type="http://schemas.openxmlformats.org/officeDocument/2006/relationships/image" Target="../media/image234.png"/><Relationship Id="rId84" Type="http://schemas.openxmlformats.org/officeDocument/2006/relationships/image" Target="../media/image2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53.png"/><Relationship Id="rId21" Type="http://schemas.openxmlformats.org/officeDocument/2006/relationships/image" Target="../media/image254.png"/><Relationship Id="rId22" Type="http://schemas.openxmlformats.org/officeDocument/2006/relationships/image" Target="../media/image255.png"/><Relationship Id="rId23" Type="http://schemas.openxmlformats.org/officeDocument/2006/relationships/image" Target="../media/image256.png"/><Relationship Id="rId24" Type="http://schemas.openxmlformats.org/officeDocument/2006/relationships/image" Target="../media/image257.png"/><Relationship Id="rId25" Type="http://schemas.openxmlformats.org/officeDocument/2006/relationships/image" Target="../media/image258.png"/><Relationship Id="rId26" Type="http://schemas.openxmlformats.org/officeDocument/2006/relationships/image" Target="../media/image259.png"/><Relationship Id="rId27" Type="http://schemas.openxmlformats.org/officeDocument/2006/relationships/image" Target="../media/image260.png"/><Relationship Id="rId28" Type="http://schemas.openxmlformats.org/officeDocument/2006/relationships/image" Target="../media/image261.png"/><Relationship Id="rId29" Type="http://schemas.openxmlformats.org/officeDocument/2006/relationships/image" Target="../media/image262.png"/><Relationship Id="rId30" Type="http://schemas.openxmlformats.org/officeDocument/2006/relationships/image" Target="../media/image263.png"/><Relationship Id="rId31" Type="http://schemas.openxmlformats.org/officeDocument/2006/relationships/image" Target="../media/image264.png"/><Relationship Id="rId32" Type="http://schemas.openxmlformats.org/officeDocument/2006/relationships/image" Target="../media/image265.png"/><Relationship Id="rId33" Type="http://schemas.openxmlformats.org/officeDocument/2006/relationships/image" Target="../media/image266.png"/><Relationship Id="rId34" Type="http://schemas.openxmlformats.org/officeDocument/2006/relationships/image" Target="../media/image267.png"/><Relationship Id="rId35" Type="http://schemas.openxmlformats.org/officeDocument/2006/relationships/image" Target="../media/image268.png"/><Relationship Id="rId36" Type="http://schemas.openxmlformats.org/officeDocument/2006/relationships/image" Target="../media/image269.png"/><Relationship Id="rId37" Type="http://schemas.openxmlformats.org/officeDocument/2006/relationships/image" Target="../media/image270.png"/><Relationship Id="rId38" Type="http://schemas.openxmlformats.org/officeDocument/2006/relationships/image" Target="../media/image271.png"/><Relationship Id="rId39" Type="http://schemas.openxmlformats.org/officeDocument/2006/relationships/image" Target="../media/image272.png"/><Relationship Id="rId40" Type="http://schemas.openxmlformats.org/officeDocument/2006/relationships/image" Target="../media/image273.png"/><Relationship Id="rId41" Type="http://schemas.openxmlformats.org/officeDocument/2006/relationships/image" Target="../media/image274.png"/><Relationship Id="rId42" Type="http://schemas.openxmlformats.org/officeDocument/2006/relationships/image" Target="../media/image275.png"/><Relationship Id="rId43" Type="http://schemas.openxmlformats.org/officeDocument/2006/relationships/image" Target="../media/image276.png"/><Relationship Id="rId44" Type="http://schemas.openxmlformats.org/officeDocument/2006/relationships/image" Target="../media/image277.png"/><Relationship Id="rId45" Type="http://schemas.openxmlformats.org/officeDocument/2006/relationships/image" Target="../media/image278.png"/><Relationship Id="rId46" Type="http://schemas.openxmlformats.org/officeDocument/2006/relationships/image" Target="../media/image279.png"/><Relationship Id="rId47" Type="http://schemas.openxmlformats.org/officeDocument/2006/relationships/image" Target="../media/image280.png"/><Relationship Id="rId48" Type="http://schemas.openxmlformats.org/officeDocument/2006/relationships/image" Target="../media/image281.png"/><Relationship Id="rId49" Type="http://schemas.openxmlformats.org/officeDocument/2006/relationships/image" Target="../media/image282.png"/><Relationship Id="rId50" Type="http://schemas.openxmlformats.org/officeDocument/2006/relationships/image" Target="../media/image283.png"/><Relationship Id="rId51" Type="http://schemas.openxmlformats.org/officeDocument/2006/relationships/image" Target="../media/image284.png"/><Relationship Id="rId52" Type="http://schemas.openxmlformats.org/officeDocument/2006/relationships/image" Target="../media/image285.png"/><Relationship Id="rId53" Type="http://schemas.openxmlformats.org/officeDocument/2006/relationships/image" Target="../media/image286.png"/><Relationship Id="rId54" Type="http://schemas.openxmlformats.org/officeDocument/2006/relationships/image" Target="../media/image287.png"/><Relationship Id="rId55" Type="http://schemas.openxmlformats.org/officeDocument/2006/relationships/image" Target="../media/image288.png"/><Relationship Id="rId56" Type="http://schemas.openxmlformats.org/officeDocument/2006/relationships/image" Target="../media/image289.png"/><Relationship Id="rId57" Type="http://schemas.openxmlformats.org/officeDocument/2006/relationships/image" Target="../media/image290.png"/><Relationship Id="rId58" Type="http://schemas.openxmlformats.org/officeDocument/2006/relationships/image" Target="../media/image291.png"/><Relationship Id="rId59" Type="http://schemas.openxmlformats.org/officeDocument/2006/relationships/image" Target="../media/image292.png"/><Relationship Id="rId60" Type="http://schemas.openxmlformats.org/officeDocument/2006/relationships/image" Target="../media/image293.png"/><Relationship Id="rId61" Type="http://schemas.openxmlformats.org/officeDocument/2006/relationships/image" Target="../media/image294.png"/><Relationship Id="rId62" Type="http://schemas.openxmlformats.org/officeDocument/2006/relationships/image" Target="../media/image295.png"/><Relationship Id="rId63" Type="http://schemas.openxmlformats.org/officeDocument/2006/relationships/image" Target="../media/image296.png"/><Relationship Id="rId64" Type="http://schemas.openxmlformats.org/officeDocument/2006/relationships/image" Target="../media/image297.png"/><Relationship Id="rId65" Type="http://schemas.openxmlformats.org/officeDocument/2006/relationships/image" Target="../media/image298.png"/><Relationship Id="rId66" Type="http://schemas.openxmlformats.org/officeDocument/2006/relationships/image" Target="../media/image299.png"/><Relationship Id="rId67" Type="http://schemas.openxmlformats.org/officeDocument/2006/relationships/image" Target="../media/image300.png"/><Relationship Id="rId68" Type="http://schemas.openxmlformats.org/officeDocument/2006/relationships/image" Target="../media/image301.png"/><Relationship Id="rId69" Type="http://schemas.openxmlformats.org/officeDocument/2006/relationships/image" Target="../media/image302.png"/><Relationship Id="rId70" Type="http://schemas.openxmlformats.org/officeDocument/2006/relationships/image" Target="../media/image303.png"/><Relationship Id="rId71" Type="http://schemas.openxmlformats.org/officeDocument/2006/relationships/image" Target="../media/image304.png"/><Relationship Id="rId72" Type="http://schemas.openxmlformats.org/officeDocument/2006/relationships/image" Target="../media/image305.png"/><Relationship Id="rId73" Type="http://schemas.openxmlformats.org/officeDocument/2006/relationships/image" Target="../media/image306.png"/><Relationship Id="rId74" Type="http://schemas.openxmlformats.org/officeDocument/2006/relationships/image" Target="../media/image307.png"/><Relationship Id="rId75" Type="http://schemas.openxmlformats.org/officeDocument/2006/relationships/image" Target="../media/image308.png"/><Relationship Id="rId76" Type="http://schemas.openxmlformats.org/officeDocument/2006/relationships/image" Target="../media/image309.png"/><Relationship Id="rId77" Type="http://schemas.openxmlformats.org/officeDocument/2006/relationships/image" Target="../media/image310.png"/><Relationship Id="rId78" Type="http://schemas.openxmlformats.org/officeDocument/2006/relationships/image" Target="../media/image311.png"/><Relationship Id="rId79" Type="http://schemas.openxmlformats.org/officeDocument/2006/relationships/image" Target="../media/image312.png"/><Relationship Id="rId80" Type="http://schemas.openxmlformats.org/officeDocument/2006/relationships/image" Target="../media/image313.png"/><Relationship Id="rId81" Type="http://schemas.openxmlformats.org/officeDocument/2006/relationships/image" Target="../media/image314.png"/><Relationship Id="rId82" Type="http://schemas.openxmlformats.org/officeDocument/2006/relationships/image" Target="../media/image315.png"/><Relationship Id="rId83" Type="http://schemas.openxmlformats.org/officeDocument/2006/relationships/image" Target="../media/image316.png"/><Relationship Id="rId84" Type="http://schemas.openxmlformats.org/officeDocument/2006/relationships/image" Target="../media/image317.png"/><Relationship Id="rId85" Type="http://schemas.openxmlformats.org/officeDocument/2006/relationships/image" Target="../media/image318.png"/><Relationship Id="rId86" Type="http://schemas.openxmlformats.org/officeDocument/2006/relationships/image" Target="../media/image319.png"/><Relationship Id="rId87" Type="http://schemas.openxmlformats.org/officeDocument/2006/relationships/image" Target="../media/image320.png"/><Relationship Id="rId88" Type="http://schemas.openxmlformats.org/officeDocument/2006/relationships/image" Target="../media/image321.png"/><Relationship Id="rId89" Type="http://schemas.openxmlformats.org/officeDocument/2006/relationships/image" Target="../media/image322.png"/><Relationship Id="rId90" Type="http://schemas.openxmlformats.org/officeDocument/2006/relationships/image" Target="../media/image323.png"/><Relationship Id="rId91" Type="http://schemas.openxmlformats.org/officeDocument/2006/relationships/image" Target="../media/image32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Relationship Id="rId12" Type="http://schemas.openxmlformats.org/officeDocument/2006/relationships/image" Target="../media/image335.png"/><Relationship Id="rId13" Type="http://schemas.openxmlformats.org/officeDocument/2006/relationships/image" Target="../media/image336.png"/><Relationship Id="rId14" Type="http://schemas.openxmlformats.org/officeDocument/2006/relationships/image" Target="../media/image337.png"/><Relationship Id="rId15" Type="http://schemas.openxmlformats.org/officeDocument/2006/relationships/image" Target="../media/image338.png"/><Relationship Id="rId16" Type="http://schemas.openxmlformats.org/officeDocument/2006/relationships/image" Target="../media/image339.png"/><Relationship Id="rId17" Type="http://schemas.openxmlformats.org/officeDocument/2006/relationships/image" Target="../media/image340.png"/><Relationship Id="rId18" Type="http://schemas.openxmlformats.org/officeDocument/2006/relationships/image" Target="../media/image341.png"/><Relationship Id="rId19" Type="http://schemas.openxmlformats.org/officeDocument/2006/relationships/image" Target="../media/image342.png"/><Relationship Id="rId20" Type="http://schemas.openxmlformats.org/officeDocument/2006/relationships/image" Target="../media/image343.png"/><Relationship Id="rId21" Type="http://schemas.openxmlformats.org/officeDocument/2006/relationships/image" Target="../media/image344.png"/><Relationship Id="rId22" Type="http://schemas.openxmlformats.org/officeDocument/2006/relationships/image" Target="../media/image345.png"/><Relationship Id="rId23" Type="http://schemas.openxmlformats.org/officeDocument/2006/relationships/image" Target="../media/image346.png"/><Relationship Id="rId24" Type="http://schemas.openxmlformats.org/officeDocument/2006/relationships/image" Target="../media/image347.png"/><Relationship Id="rId25" Type="http://schemas.openxmlformats.org/officeDocument/2006/relationships/image" Target="../media/image348.png"/><Relationship Id="rId26" Type="http://schemas.openxmlformats.org/officeDocument/2006/relationships/image" Target="../media/image349.png"/><Relationship Id="rId27" Type="http://schemas.openxmlformats.org/officeDocument/2006/relationships/image" Target="../media/image350.png"/><Relationship Id="rId28" Type="http://schemas.openxmlformats.org/officeDocument/2006/relationships/image" Target="../media/image351.png"/><Relationship Id="rId29" Type="http://schemas.openxmlformats.org/officeDocument/2006/relationships/image" Target="../media/image352.png"/><Relationship Id="rId30" Type="http://schemas.openxmlformats.org/officeDocument/2006/relationships/image" Target="../media/image353.png"/><Relationship Id="rId31" Type="http://schemas.openxmlformats.org/officeDocument/2006/relationships/image" Target="../media/image354.png"/><Relationship Id="rId32" Type="http://schemas.openxmlformats.org/officeDocument/2006/relationships/image" Target="../media/image355.png"/><Relationship Id="rId33" Type="http://schemas.openxmlformats.org/officeDocument/2006/relationships/image" Target="../media/image356.png"/><Relationship Id="rId34" Type="http://schemas.openxmlformats.org/officeDocument/2006/relationships/image" Target="../media/image357.png"/><Relationship Id="rId35" Type="http://schemas.openxmlformats.org/officeDocument/2006/relationships/image" Target="../media/image358.png"/><Relationship Id="rId36" Type="http://schemas.openxmlformats.org/officeDocument/2006/relationships/image" Target="../media/image359.png"/><Relationship Id="rId37" Type="http://schemas.openxmlformats.org/officeDocument/2006/relationships/image" Target="../media/image360.png"/><Relationship Id="rId38" Type="http://schemas.openxmlformats.org/officeDocument/2006/relationships/image" Target="../media/image361.png"/><Relationship Id="rId39" Type="http://schemas.openxmlformats.org/officeDocument/2006/relationships/image" Target="../media/image362.png"/><Relationship Id="rId40" Type="http://schemas.openxmlformats.org/officeDocument/2006/relationships/image" Target="../media/image363.png"/><Relationship Id="rId41" Type="http://schemas.openxmlformats.org/officeDocument/2006/relationships/image" Target="../media/image364.png"/><Relationship Id="rId42" Type="http://schemas.openxmlformats.org/officeDocument/2006/relationships/image" Target="../media/image365.png"/><Relationship Id="rId43" Type="http://schemas.openxmlformats.org/officeDocument/2006/relationships/image" Target="../media/image366.png"/><Relationship Id="rId44" Type="http://schemas.openxmlformats.org/officeDocument/2006/relationships/image" Target="../media/image367.png"/><Relationship Id="rId45" Type="http://schemas.openxmlformats.org/officeDocument/2006/relationships/image" Target="../media/image368.png"/><Relationship Id="rId46" Type="http://schemas.openxmlformats.org/officeDocument/2006/relationships/image" Target="../media/image369.png"/><Relationship Id="rId47" Type="http://schemas.openxmlformats.org/officeDocument/2006/relationships/image" Target="../media/image370.png"/><Relationship Id="rId48" Type="http://schemas.openxmlformats.org/officeDocument/2006/relationships/image" Target="../media/image371.png"/><Relationship Id="rId49" Type="http://schemas.openxmlformats.org/officeDocument/2006/relationships/image" Target="../media/image372.png"/><Relationship Id="rId50" Type="http://schemas.openxmlformats.org/officeDocument/2006/relationships/image" Target="../media/image373.png"/><Relationship Id="rId51" Type="http://schemas.openxmlformats.org/officeDocument/2006/relationships/image" Target="../media/image374.png"/><Relationship Id="rId52" Type="http://schemas.openxmlformats.org/officeDocument/2006/relationships/image" Target="../media/image375.png"/><Relationship Id="rId53" Type="http://schemas.openxmlformats.org/officeDocument/2006/relationships/image" Target="../media/image376.png"/><Relationship Id="rId54" Type="http://schemas.openxmlformats.org/officeDocument/2006/relationships/image" Target="../media/image377.png"/><Relationship Id="rId55" Type="http://schemas.openxmlformats.org/officeDocument/2006/relationships/image" Target="../media/image378.png"/><Relationship Id="rId56" Type="http://schemas.openxmlformats.org/officeDocument/2006/relationships/image" Target="../media/image379.png"/><Relationship Id="rId57" Type="http://schemas.openxmlformats.org/officeDocument/2006/relationships/image" Target="../media/image380.png"/><Relationship Id="rId58" Type="http://schemas.openxmlformats.org/officeDocument/2006/relationships/image" Target="../media/image381.png"/><Relationship Id="rId59" Type="http://schemas.openxmlformats.org/officeDocument/2006/relationships/image" Target="../media/image382.png"/><Relationship Id="rId60" Type="http://schemas.openxmlformats.org/officeDocument/2006/relationships/image" Target="../media/image383.png"/><Relationship Id="rId61" Type="http://schemas.openxmlformats.org/officeDocument/2006/relationships/image" Target="../media/image384.png"/><Relationship Id="rId62" Type="http://schemas.openxmlformats.org/officeDocument/2006/relationships/image" Target="../media/image385.png"/><Relationship Id="rId63" Type="http://schemas.openxmlformats.org/officeDocument/2006/relationships/image" Target="../media/image386.png"/><Relationship Id="rId64" Type="http://schemas.openxmlformats.org/officeDocument/2006/relationships/image" Target="../media/image387.png"/><Relationship Id="rId65" Type="http://schemas.openxmlformats.org/officeDocument/2006/relationships/image" Target="../media/image388.png"/><Relationship Id="rId66" Type="http://schemas.openxmlformats.org/officeDocument/2006/relationships/image" Target="../media/image389.png"/><Relationship Id="rId67" Type="http://schemas.openxmlformats.org/officeDocument/2006/relationships/image" Target="../media/image390.png"/><Relationship Id="rId68" Type="http://schemas.openxmlformats.org/officeDocument/2006/relationships/image" Target="../media/image391.png"/><Relationship Id="rId69" Type="http://schemas.openxmlformats.org/officeDocument/2006/relationships/image" Target="../media/image392.png"/><Relationship Id="rId70" Type="http://schemas.openxmlformats.org/officeDocument/2006/relationships/image" Target="../media/image393.png"/><Relationship Id="rId71" Type="http://schemas.openxmlformats.org/officeDocument/2006/relationships/image" Target="../media/image394.png"/><Relationship Id="rId72" Type="http://schemas.openxmlformats.org/officeDocument/2006/relationships/image" Target="../media/image395.png"/><Relationship Id="rId73" Type="http://schemas.openxmlformats.org/officeDocument/2006/relationships/image" Target="../media/image396.png"/><Relationship Id="rId74" Type="http://schemas.openxmlformats.org/officeDocument/2006/relationships/image" Target="../media/image397.png"/><Relationship Id="rId75" Type="http://schemas.openxmlformats.org/officeDocument/2006/relationships/image" Target="../media/image398.png"/><Relationship Id="rId76" Type="http://schemas.openxmlformats.org/officeDocument/2006/relationships/image" Target="../media/image399.png"/><Relationship Id="rId77" Type="http://schemas.openxmlformats.org/officeDocument/2006/relationships/image" Target="../media/image400.png"/><Relationship Id="rId78" Type="http://schemas.openxmlformats.org/officeDocument/2006/relationships/image" Target="../media/image401.png"/><Relationship Id="rId79" Type="http://schemas.openxmlformats.org/officeDocument/2006/relationships/image" Target="../media/image402.png"/><Relationship Id="rId80" Type="http://schemas.openxmlformats.org/officeDocument/2006/relationships/image" Target="../media/image403.png"/><Relationship Id="rId81" Type="http://schemas.openxmlformats.org/officeDocument/2006/relationships/image" Target="../media/image404.png"/><Relationship Id="rId82" Type="http://schemas.openxmlformats.org/officeDocument/2006/relationships/image" Target="../media/image405.png"/><Relationship Id="rId83" Type="http://schemas.openxmlformats.org/officeDocument/2006/relationships/image" Target="../media/image406.png"/><Relationship Id="rId84" Type="http://schemas.openxmlformats.org/officeDocument/2006/relationships/image" Target="../media/image407.png"/><Relationship Id="rId85" Type="http://schemas.openxmlformats.org/officeDocument/2006/relationships/image" Target="../media/image408.png"/><Relationship Id="rId86" Type="http://schemas.openxmlformats.org/officeDocument/2006/relationships/image" Target="../media/image409.png"/><Relationship Id="rId87" Type="http://schemas.openxmlformats.org/officeDocument/2006/relationships/image" Target="../media/image410.png"/><Relationship Id="rId88" Type="http://schemas.openxmlformats.org/officeDocument/2006/relationships/image" Target="../media/image411.png"/><Relationship Id="rId89" Type="http://schemas.openxmlformats.org/officeDocument/2006/relationships/image" Target="../media/image412.png"/><Relationship Id="rId90" Type="http://schemas.openxmlformats.org/officeDocument/2006/relationships/image" Target="../media/image413.png"/><Relationship Id="rId91" Type="http://schemas.openxmlformats.org/officeDocument/2006/relationships/image" Target="../media/image414.png"/><Relationship Id="rId92" Type="http://schemas.openxmlformats.org/officeDocument/2006/relationships/image" Target="../media/image415.png"/><Relationship Id="rId93" Type="http://schemas.openxmlformats.org/officeDocument/2006/relationships/image" Target="../media/image416.png"/><Relationship Id="rId94" Type="http://schemas.openxmlformats.org/officeDocument/2006/relationships/image" Target="../media/image417.png"/><Relationship Id="rId95" Type="http://schemas.openxmlformats.org/officeDocument/2006/relationships/image" Target="../media/image418.png"/><Relationship Id="rId96" Type="http://schemas.openxmlformats.org/officeDocument/2006/relationships/image" Target="../media/image41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Relationship Id="rId13" Type="http://schemas.openxmlformats.org/officeDocument/2006/relationships/image" Target="../media/image431.png"/><Relationship Id="rId14" Type="http://schemas.openxmlformats.org/officeDocument/2006/relationships/image" Target="../media/image24.png"/><Relationship Id="rId15" Type="http://schemas.openxmlformats.org/officeDocument/2006/relationships/image" Target="../media/image43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Relationship Id="rId20" Type="http://schemas.openxmlformats.org/officeDocument/2006/relationships/image" Target="../media/image451.png"/><Relationship Id="rId21" Type="http://schemas.openxmlformats.org/officeDocument/2006/relationships/image" Target="../media/image452.png"/><Relationship Id="rId22" Type="http://schemas.openxmlformats.org/officeDocument/2006/relationships/image" Target="../media/image453.png"/><Relationship Id="rId23" Type="http://schemas.openxmlformats.org/officeDocument/2006/relationships/image" Target="../media/image454.png"/><Relationship Id="rId24" Type="http://schemas.openxmlformats.org/officeDocument/2006/relationships/image" Target="../media/image455.png"/><Relationship Id="rId25" Type="http://schemas.openxmlformats.org/officeDocument/2006/relationships/image" Target="../media/image456.png"/><Relationship Id="rId26" Type="http://schemas.openxmlformats.org/officeDocument/2006/relationships/image" Target="../media/image457.png"/><Relationship Id="rId27" Type="http://schemas.openxmlformats.org/officeDocument/2006/relationships/image" Target="../media/image458.png"/><Relationship Id="rId28" Type="http://schemas.openxmlformats.org/officeDocument/2006/relationships/image" Target="../media/image459.png"/><Relationship Id="rId29" Type="http://schemas.openxmlformats.org/officeDocument/2006/relationships/image" Target="../media/image460.png"/><Relationship Id="rId30" Type="http://schemas.openxmlformats.org/officeDocument/2006/relationships/image" Target="../media/image461.png"/><Relationship Id="rId31" Type="http://schemas.openxmlformats.org/officeDocument/2006/relationships/image" Target="../media/image462.png"/><Relationship Id="rId32" Type="http://schemas.openxmlformats.org/officeDocument/2006/relationships/image" Target="../media/image463.png"/><Relationship Id="rId33" Type="http://schemas.openxmlformats.org/officeDocument/2006/relationships/image" Target="../media/image464.png"/><Relationship Id="rId34" Type="http://schemas.openxmlformats.org/officeDocument/2006/relationships/image" Target="../media/image465.png"/><Relationship Id="rId35" Type="http://schemas.openxmlformats.org/officeDocument/2006/relationships/image" Target="../media/image466.png"/><Relationship Id="rId36" Type="http://schemas.openxmlformats.org/officeDocument/2006/relationships/image" Target="../media/image467.png"/><Relationship Id="rId37" Type="http://schemas.openxmlformats.org/officeDocument/2006/relationships/image" Target="../media/image468.png"/><Relationship Id="rId38" Type="http://schemas.openxmlformats.org/officeDocument/2006/relationships/image" Target="../media/image469.png"/><Relationship Id="rId39" Type="http://schemas.openxmlformats.org/officeDocument/2006/relationships/image" Target="../media/image470.png"/><Relationship Id="rId40" Type="http://schemas.openxmlformats.org/officeDocument/2006/relationships/image" Target="../media/image471.png"/><Relationship Id="rId41" Type="http://schemas.openxmlformats.org/officeDocument/2006/relationships/image" Target="../media/image472.png"/><Relationship Id="rId42" Type="http://schemas.openxmlformats.org/officeDocument/2006/relationships/image" Target="../media/image473.png"/><Relationship Id="rId43" Type="http://schemas.openxmlformats.org/officeDocument/2006/relationships/image" Target="../media/image474.png"/><Relationship Id="rId44" Type="http://schemas.openxmlformats.org/officeDocument/2006/relationships/image" Target="../media/image475.png"/><Relationship Id="rId45" Type="http://schemas.openxmlformats.org/officeDocument/2006/relationships/image" Target="../media/image476.png"/><Relationship Id="rId46" Type="http://schemas.openxmlformats.org/officeDocument/2006/relationships/image" Target="../media/image477.png"/><Relationship Id="rId47" Type="http://schemas.openxmlformats.org/officeDocument/2006/relationships/image" Target="../media/image47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Relationship Id="rId15" Type="http://schemas.openxmlformats.org/officeDocument/2006/relationships/image" Target="../media/image492.png"/><Relationship Id="rId16" Type="http://schemas.openxmlformats.org/officeDocument/2006/relationships/image" Target="../media/image2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2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Relationship Id="rId14" Type="http://schemas.openxmlformats.org/officeDocument/2006/relationships/image" Target="../media/image514.png"/><Relationship Id="rId15" Type="http://schemas.openxmlformats.org/officeDocument/2006/relationships/image" Target="../media/image515.png"/><Relationship Id="rId16" Type="http://schemas.openxmlformats.org/officeDocument/2006/relationships/image" Target="../media/image516.png"/><Relationship Id="rId17" Type="http://schemas.openxmlformats.org/officeDocument/2006/relationships/image" Target="../media/image51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8.png"/><Relationship Id="rId3" Type="http://schemas.openxmlformats.org/officeDocument/2006/relationships/image" Target="../media/image519.png"/><Relationship Id="rId4" Type="http://schemas.openxmlformats.org/officeDocument/2006/relationships/image" Target="../media/image10.png"/><Relationship Id="rId5" Type="http://schemas.openxmlformats.org/officeDocument/2006/relationships/image" Target="../media/image520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523.png"/><Relationship Id="rId9" Type="http://schemas.openxmlformats.org/officeDocument/2006/relationships/image" Target="../media/image524.png"/><Relationship Id="rId10" Type="http://schemas.openxmlformats.org/officeDocument/2006/relationships/image" Target="../media/image525.png"/><Relationship Id="rId11" Type="http://schemas.openxmlformats.org/officeDocument/2006/relationships/image" Target="../media/image526.png"/><Relationship Id="rId12" Type="http://schemas.openxmlformats.org/officeDocument/2006/relationships/image" Target="../media/image527.png"/><Relationship Id="rId13" Type="http://schemas.openxmlformats.org/officeDocument/2006/relationships/image" Target="../media/image528.png"/><Relationship Id="rId14" Type="http://schemas.openxmlformats.org/officeDocument/2006/relationships/image" Target="../media/image529.png"/><Relationship Id="rId15" Type="http://schemas.openxmlformats.org/officeDocument/2006/relationships/image" Target="../media/image530.png"/><Relationship Id="rId16" Type="http://schemas.openxmlformats.org/officeDocument/2006/relationships/image" Target="../media/image531.png"/><Relationship Id="rId17" Type="http://schemas.openxmlformats.org/officeDocument/2006/relationships/image" Target="../media/image532.png"/><Relationship Id="rId18" Type="http://schemas.openxmlformats.org/officeDocument/2006/relationships/image" Target="../media/image533.png"/><Relationship Id="rId19" Type="http://schemas.openxmlformats.org/officeDocument/2006/relationships/image" Target="../media/image534.png"/><Relationship Id="rId20" Type="http://schemas.openxmlformats.org/officeDocument/2006/relationships/image" Target="../media/image535.png"/><Relationship Id="rId21" Type="http://schemas.openxmlformats.org/officeDocument/2006/relationships/image" Target="../media/image536.png"/><Relationship Id="rId22" Type="http://schemas.openxmlformats.org/officeDocument/2006/relationships/image" Target="../media/image537.png"/><Relationship Id="rId23" Type="http://schemas.openxmlformats.org/officeDocument/2006/relationships/image" Target="../media/image53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9.png"/><Relationship Id="rId3" Type="http://schemas.openxmlformats.org/officeDocument/2006/relationships/image" Target="../media/image540.png"/><Relationship Id="rId4" Type="http://schemas.openxmlformats.org/officeDocument/2006/relationships/image" Target="../media/image541.png"/><Relationship Id="rId5" Type="http://schemas.openxmlformats.org/officeDocument/2006/relationships/image" Target="../media/image542.png"/><Relationship Id="rId6" Type="http://schemas.openxmlformats.org/officeDocument/2006/relationships/image" Target="../media/image543.png"/><Relationship Id="rId7" Type="http://schemas.openxmlformats.org/officeDocument/2006/relationships/image" Target="../media/image544.png"/><Relationship Id="rId8" Type="http://schemas.openxmlformats.org/officeDocument/2006/relationships/image" Target="../media/image545.png"/><Relationship Id="rId9" Type="http://schemas.openxmlformats.org/officeDocument/2006/relationships/image" Target="../media/image546.png"/><Relationship Id="rId10" Type="http://schemas.openxmlformats.org/officeDocument/2006/relationships/image" Target="../media/image547.png"/><Relationship Id="rId11" Type="http://schemas.openxmlformats.org/officeDocument/2006/relationships/image" Target="../media/image548.png"/><Relationship Id="rId12" Type="http://schemas.openxmlformats.org/officeDocument/2006/relationships/image" Target="../media/image549.png"/><Relationship Id="rId13" Type="http://schemas.openxmlformats.org/officeDocument/2006/relationships/image" Target="../media/image550.png"/><Relationship Id="rId14" Type="http://schemas.openxmlformats.org/officeDocument/2006/relationships/image" Target="../media/image551.png"/><Relationship Id="rId15" Type="http://schemas.openxmlformats.org/officeDocument/2006/relationships/image" Target="../media/image552.png"/><Relationship Id="rId16" Type="http://schemas.openxmlformats.org/officeDocument/2006/relationships/image" Target="../media/image553.png"/><Relationship Id="rId17" Type="http://schemas.openxmlformats.org/officeDocument/2006/relationships/image" Target="../media/image554.png"/><Relationship Id="rId18" Type="http://schemas.openxmlformats.org/officeDocument/2006/relationships/image" Target="../media/image555.png"/><Relationship Id="rId19" Type="http://schemas.openxmlformats.org/officeDocument/2006/relationships/image" Target="../media/image556.png"/><Relationship Id="rId20" Type="http://schemas.openxmlformats.org/officeDocument/2006/relationships/image" Target="../media/image557.png"/><Relationship Id="rId21" Type="http://schemas.openxmlformats.org/officeDocument/2006/relationships/image" Target="../media/image558.png"/><Relationship Id="rId22" Type="http://schemas.openxmlformats.org/officeDocument/2006/relationships/image" Target="../media/image559.png"/><Relationship Id="rId23" Type="http://schemas.openxmlformats.org/officeDocument/2006/relationships/image" Target="../media/image560.png"/><Relationship Id="rId24" Type="http://schemas.openxmlformats.org/officeDocument/2006/relationships/image" Target="../media/image561.png"/><Relationship Id="rId25" Type="http://schemas.openxmlformats.org/officeDocument/2006/relationships/image" Target="../media/image562.png"/><Relationship Id="rId26" Type="http://schemas.openxmlformats.org/officeDocument/2006/relationships/image" Target="../media/image563.png"/><Relationship Id="rId27" Type="http://schemas.openxmlformats.org/officeDocument/2006/relationships/image" Target="../media/image564.png"/><Relationship Id="rId28" Type="http://schemas.openxmlformats.org/officeDocument/2006/relationships/image" Target="../media/image565.png"/><Relationship Id="rId29" Type="http://schemas.openxmlformats.org/officeDocument/2006/relationships/image" Target="../media/image566.png"/><Relationship Id="rId30" Type="http://schemas.openxmlformats.org/officeDocument/2006/relationships/image" Target="../media/image567.png"/><Relationship Id="rId31" Type="http://schemas.openxmlformats.org/officeDocument/2006/relationships/image" Target="../media/image568.png"/><Relationship Id="rId32" Type="http://schemas.openxmlformats.org/officeDocument/2006/relationships/image" Target="../media/image569.png"/><Relationship Id="rId33" Type="http://schemas.openxmlformats.org/officeDocument/2006/relationships/image" Target="../media/image570.png"/><Relationship Id="rId34" Type="http://schemas.openxmlformats.org/officeDocument/2006/relationships/image" Target="../media/image571.png"/><Relationship Id="rId35" Type="http://schemas.openxmlformats.org/officeDocument/2006/relationships/image" Target="../media/image572.png"/><Relationship Id="rId36" Type="http://schemas.openxmlformats.org/officeDocument/2006/relationships/image" Target="../media/image573.png"/><Relationship Id="rId37" Type="http://schemas.openxmlformats.org/officeDocument/2006/relationships/image" Target="../media/image574.png"/><Relationship Id="rId38" Type="http://schemas.openxmlformats.org/officeDocument/2006/relationships/image" Target="../media/image575.png"/><Relationship Id="rId39" Type="http://schemas.openxmlformats.org/officeDocument/2006/relationships/image" Target="../media/image576.png"/><Relationship Id="rId40" Type="http://schemas.openxmlformats.org/officeDocument/2006/relationships/image" Target="../media/image577.png"/><Relationship Id="rId41" Type="http://schemas.openxmlformats.org/officeDocument/2006/relationships/image" Target="../media/image57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9.png"/><Relationship Id="rId3" Type="http://schemas.openxmlformats.org/officeDocument/2006/relationships/image" Target="../media/image580.png"/><Relationship Id="rId4" Type="http://schemas.openxmlformats.org/officeDocument/2006/relationships/image" Target="../media/image581.png"/><Relationship Id="rId5" Type="http://schemas.openxmlformats.org/officeDocument/2006/relationships/image" Target="../media/image582.png"/><Relationship Id="rId6" Type="http://schemas.openxmlformats.org/officeDocument/2006/relationships/image" Target="../media/image583.png"/><Relationship Id="rId7" Type="http://schemas.openxmlformats.org/officeDocument/2006/relationships/image" Target="../media/image389.png"/><Relationship Id="rId8" Type="http://schemas.openxmlformats.org/officeDocument/2006/relationships/image" Target="../media/image584.png"/><Relationship Id="rId9" Type="http://schemas.openxmlformats.org/officeDocument/2006/relationships/image" Target="../media/image585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362.png"/><Relationship Id="rId16" Type="http://schemas.openxmlformats.org/officeDocument/2006/relationships/image" Target="../media/image591.png"/><Relationship Id="rId17" Type="http://schemas.openxmlformats.org/officeDocument/2006/relationships/image" Target="../media/image592.png"/><Relationship Id="rId18" Type="http://schemas.openxmlformats.org/officeDocument/2006/relationships/image" Target="../media/image593.png"/><Relationship Id="rId19" Type="http://schemas.openxmlformats.org/officeDocument/2006/relationships/image" Target="../media/image594.png"/><Relationship Id="rId20" Type="http://schemas.openxmlformats.org/officeDocument/2006/relationships/image" Target="../media/image595.png"/><Relationship Id="rId21" Type="http://schemas.openxmlformats.org/officeDocument/2006/relationships/image" Target="../media/image596.png"/><Relationship Id="rId22" Type="http://schemas.openxmlformats.org/officeDocument/2006/relationships/image" Target="../media/image597.png"/><Relationship Id="rId23" Type="http://schemas.openxmlformats.org/officeDocument/2006/relationships/image" Target="../media/image598.png"/><Relationship Id="rId24" Type="http://schemas.openxmlformats.org/officeDocument/2006/relationships/image" Target="../media/image599.png"/><Relationship Id="rId25" Type="http://schemas.openxmlformats.org/officeDocument/2006/relationships/image" Target="../media/image600.png"/><Relationship Id="rId26" Type="http://schemas.openxmlformats.org/officeDocument/2006/relationships/image" Target="../media/image601.png"/><Relationship Id="rId27" Type="http://schemas.openxmlformats.org/officeDocument/2006/relationships/image" Target="../media/image602.png"/><Relationship Id="rId28" Type="http://schemas.openxmlformats.org/officeDocument/2006/relationships/image" Target="../media/image603.png"/><Relationship Id="rId29" Type="http://schemas.openxmlformats.org/officeDocument/2006/relationships/image" Target="../media/image604.png"/><Relationship Id="rId30" Type="http://schemas.openxmlformats.org/officeDocument/2006/relationships/image" Target="../media/image605.png"/><Relationship Id="rId31" Type="http://schemas.openxmlformats.org/officeDocument/2006/relationships/image" Target="../media/image60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7.png"/><Relationship Id="rId3" Type="http://schemas.openxmlformats.org/officeDocument/2006/relationships/image" Target="../media/image608.png"/><Relationship Id="rId4" Type="http://schemas.openxmlformats.org/officeDocument/2006/relationships/image" Target="../media/image609.png"/><Relationship Id="rId5" Type="http://schemas.openxmlformats.org/officeDocument/2006/relationships/image" Target="../media/image610.png"/><Relationship Id="rId6" Type="http://schemas.openxmlformats.org/officeDocument/2006/relationships/image" Target="../media/image611.png"/><Relationship Id="rId7" Type="http://schemas.openxmlformats.org/officeDocument/2006/relationships/image" Target="../media/image612.png"/><Relationship Id="rId8" Type="http://schemas.openxmlformats.org/officeDocument/2006/relationships/image" Target="../media/image613.png"/><Relationship Id="rId9" Type="http://schemas.openxmlformats.org/officeDocument/2006/relationships/image" Target="../media/image614.png"/><Relationship Id="rId10" Type="http://schemas.openxmlformats.org/officeDocument/2006/relationships/image" Target="../media/image615.png"/><Relationship Id="rId11" Type="http://schemas.openxmlformats.org/officeDocument/2006/relationships/image" Target="../media/image616.png"/><Relationship Id="rId12" Type="http://schemas.openxmlformats.org/officeDocument/2006/relationships/image" Target="../media/image617.png"/><Relationship Id="rId13" Type="http://schemas.openxmlformats.org/officeDocument/2006/relationships/image" Target="../media/image618.png"/><Relationship Id="rId14" Type="http://schemas.openxmlformats.org/officeDocument/2006/relationships/image" Target="../media/image619.png"/><Relationship Id="rId15" Type="http://schemas.openxmlformats.org/officeDocument/2006/relationships/image" Target="../media/image620.png"/><Relationship Id="rId16" Type="http://schemas.openxmlformats.org/officeDocument/2006/relationships/image" Target="../media/image621.png"/><Relationship Id="rId17" Type="http://schemas.openxmlformats.org/officeDocument/2006/relationships/image" Target="../media/image622.png"/><Relationship Id="rId18" Type="http://schemas.openxmlformats.org/officeDocument/2006/relationships/image" Target="../media/image623.png"/><Relationship Id="rId19" Type="http://schemas.openxmlformats.org/officeDocument/2006/relationships/image" Target="../media/image624.png"/><Relationship Id="rId20" Type="http://schemas.openxmlformats.org/officeDocument/2006/relationships/image" Target="../media/image625.png"/><Relationship Id="rId21" Type="http://schemas.openxmlformats.org/officeDocument/2006/relationships/image" Target="../media/image626.png"/><Relationship Id="rId22" Type="http://schemas.openxmlformats.org/officeDocument/2006/relationships/image" Target="../media/image627.png"/><Relationship Id="rId23" Type="http://schemas.openxmlformats.org/officeDocument/2006/relationships/image" Target="../media/image628.png"/><Relationship Id="rId24" Type="http://schemas.openxmlformats.org/officeDocument/2006/relationships/image" Target="../media/image629.png"/><Relationship Id="rId25" Type="http://schemas.openxmlformats.org/officeDocument/2006/relationships/image" Target="../media/image630.png"/><Relationship Id="rId26" Type="http://schemas.openxmlformats.org/officeDocument/2006/relationships/image" Target="../media/image631.png"/><Relationship Id="rId27" Type="http://schemas.openxmlformats.org/officeDocument/2006/relationships/image" Target="../media/image632.png"/><Relationship Id="rId28" Type="http://schemas.openxmlformats.org/officeDocument/2006/relationships/image" Target="../media/image633.png"/><Relationship Id="rId29" Type="http://schemas.openxmlformats.org/officeDocument/2006/relationships/image" Target="../media/image634.png"/><Relationship Id="rId30" Type="http://schemas.openxmlformats.org/officeDocument/2006/relationships/image" Target="../media/image635.png"/><Relationship Id="rId31" Type="http://schemas.openxmlformats.org/officeDocument/2006/relationships/image" Target="../media/image636.png"/><Relationship Id="rId32" Type="http://schemas.openxmlformats.org/officeDocument/2006/relationships/image" Target="../media/image637.png"/><Relationship Id="rId33" Type="http://schemas.openxmlformats.org/officeDocument/2006/relationships/image" Target="../media/image638.png"/><Relationship Id="rId34" Type="http://schemas.openxmlformats.org/officeDocument/2006/relationships/image" Target="../media/image639.png"/><Relationship Id="rId35" Type="http://schemas.openxmlformats.org/officeDocument/2006/relationships/image" Target="../media/image640.png"/><Relationship Id="rId36" Type="http://schemas.openxmlformats.org/officeDocument/2006/relationships/image" Target="../media/image641.png"/><Relationship Id="rId37" Type="http://schemas.openxmlformats.org/officeDocument/2006/relationships/image" Target="../media/image642.png"/><Relationship Id="rId38" Type="http://schemas.openxmlformats.org/officeDocument/2006/relationships/image" Target="../media/image64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4.png"/><Relationship Id="rId3" Type="http://schemas.openxmlformats.org/officeDocument/2006/relationships/image" Target="../media/image645.png"/><Relationship Id="rId4" Type="http://schemas.openxmlformats.org/officeDocument/2006/relationships/image" Target="../media/image646.png"/><Relationship Id="rId5" Type="http://schemas.openxmlformats.org/officeDocument/2006/relationships/image" Target="../media/image647.png"/><Relationship Id="rId6" Type="http://schemas.openxmlformats.org/officeDocument/2006/relationships/image" Target="../media/image648.png"/><Relationship Id="rId7" Type="http://schemas.openxmlformats.org/officeDocument/2006/relationships/image" Target="../media/image649.png"/><Relationship Id="rId8" Type="http://schemas.openxmlformats.org/officeDocument/2006/relationships/image" Target="../media/image650.png"/><Relationship Id="rId9" Type="http://schemas.openxmlformats.org/officeDocument/2006/relationships/image" Target="../media/image651.png"/><Relationship Id="rId10" Type="http://schemas.openxmlformats.org/officeDocument/2006/relationships/image" Target="../media/image53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2.png"/><Relationship Id="rId3" Type="http://schemas.openxmlformats.org/officeDocument/2006/relationships/image" Target="../media/image653.png"/><Relationship Id="rId4" Type="http://schemas.openxmlformats.org/officeDocument/2006/relationships/image" Target="../media/image654.png"/><Relationship Id="rId5" Type="http://schemas.openxmlformats.org/officeDocument/2006/relationships/image" Target="../media/image655.png"/><Relationship Id="rId6" Type="http://schemas.openxmlformats.org/officeDocument/2006/relationships/image" Target="../media/image656.png"/><Relationship Id="rId7" Type="http://schemas.openxmlformats.org/officeDocument/2006/relationships/image" Target="../media/image657.png"/><Relationship Id="rId8" Type="http://schemas.openxmlformats.org/officeDocument/2006/relationships/image" Target="../media/image658.png"/><Relationship Id="rId9" Type="http://schemas.openxmlformats.org/officeDocument/2006/relationships/image" Target="../media/image659.png"/><Relationship Id="rId10" Type="http://schemas.openxmlformats.org/officeDocument/2006/relationships/image" Target="../media/image660.png"/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663.png"/><Relationship Id="rId14" Type="http://schemas.openxmlformats.org/officeDocument/2006/relationships/image" Target="../media/image664.png"/><Relationship Id="rId15" Type="http://schemas.openxmlformats.org/officeDocument/2006/relationships/image" Target="../media/image665.png"/><Relationship Id="rId16" Type="http://schemas.openxmlformats.org/officeDocument/2006/relationships/image" Target="../media/image666.png"/><Relationship Id="rId17" Type="http://schemas.openxmlformats.org/officeDocument/2006/relationships/image" Target="../media/image667.png"/><Relationship Id="rId18" Type="http://schemas.openxmlformats.org/officeDocument/2006/relationships/image" Target="../media/image668.png"/><Relationship Id="rId19" Type="http://schemas.openxmlformats.org/officeDocument/2006/relationships/image" Target="../media/image669.png"/><Relationship Id="rId20" Type="http://schemas.openxmlformats.org/officeDocument/2006/relationships/image" Target="../media/image670.png"/><Relationship Id="rId21" Type="http://schemas.openxmlformats.org/officeDocument/2006/relationships/image" Target="../media/image671.png"/><Relationship Id="rId22" Type="http://schemas.openxmlformats.org/officeDocument/2006/relationships/image" Target="../media/image672.png"/><Relationship Id="rId23" Type="http://schemas.openxmlformats.org/officeDocument/2006/relationships/image" Target="../media/image673.png"/><Relationship Id="rId24" Type="http://schemas.openxmlformats.org/officeDocument/2006/relationships/image" Target="../media/image674.png"/><Relationship Id="rId25" Type="http://schemas.openxmlformats.org/officeDocument/2006/relationships/image" Target="../media/image675.png"/><Relationship Id="rId26" Type="http://schemas.openxmlformats.org/officeDocument/2006/relationships/image" Target="../media/image676.png"/><Relationship Id="rId27" Type="http://schemas.openxmlformats.org/officeDocument/2006/relationships/image" Target="../media/image677.png"/><Relationship Id="rId28" Type="http://schemas.openxmlformats.org/officeDocument/2006/relationships/image" Target="../media/image678.png"/><Relationship Id="rId29" Type="http://schemas.openxmlformats.org/officeDocument/2006/relationships/image" Target="../media/image679.png"/><Relationship Id="rId30" Type="http://schemas.openxmlformats.org/officeDocument/2006/relationships/image" Target="../media/image680.png"/><Relationship Id="rId31" Type="http://schemas.openxmlformats.org/officeDocument/2006/relationships/image" Target="../media/image681.png"/><Relationship Id="rId32" Type="http://schemas.openxmlformats.org/officeDocument/2006/relationships/image" Target="../media/image682.png"/><Relationship Id="rId33" Type="http://schemas.openxmlformats.org/officeDocument/2006/relationships/image" Target="../media/image683.png"/><Relationship Id="rId34" Type="http://schemas.openxmlformats.org/officeDocument/2006/relationships/image" Target="../media/image684.png"/><Relationship Id="rId35" Type="http://schemas.openxmlformats.org/officeDocument/2006/relationships/image" Target="../media/image685.png"/><Relationship Id="rId36" Type="http://schemas.openxmlformats.org/officeDocument/2006/relationships/image" Target="../media/image686.png"/><Relationship Id="rId37" Type="http://schemas.openxmlformats.org/officeDocument/2006/relationships/image" Target="../media/image687.png"/><Relationship Id="rId38" Type="http://schemas.openxmlformats.org/officeDocument/2006/relationships/image" Target="../media/image688.png"/><Relationship Id="rId39" Type="http://schemas.openxmlformats.org/officeDocument/2006/relationships/image" Target="../media/image689.png"/><Relationship Id="rId40" Type="http://schemas.openxmlformats.org/officeDocument/2006/relationships/image" Target="../media/image690.png"/><Relationship Id="rId41" Type="http://schemas.openxmlformats.org/officeDocument/2006/relationships/image" Target="../media/image691.png"/><Relationship Id="rId42" Type="http://schemas.openxmlformats.org/officeDocument/2006/relationships/image" Target="../media/image692.png"/><Relationship Id="rId43" Type="http://schemas.openxmlformats.org/officeDocument/2006/relationships/image" Target="../media/image693.png"/><Relationship Id="rId44" Type="http://schemas.openxmlformats.org/officeDocument/2006/relationships/image" Target="../media/image694.png"/><Relationship Id="rId45" Type="http://schemas.openxmlformats.org/officeDocument/2006/relationships/image" Target="../media/image695.png"/><Relationship Id="rId46" Type="http://schemas.openxmlformats.org/officeDocument/2006/relationships/image" Target="../media/image696.png"/><Relationship Id="rId47" Type="http://schemas.openxmlformats.org/officeDocument/2006/relationships/image" Target="../media/image697.png"/><Relationship Id="rId48" Type="http://schemas.openxmlformats.org/officeDocument/2006/relationships/image" Target="../media/image698.png"/><Relationship Id="rId49" Type="http://schemas.openxmlformats.org/officeDocument/2006/relationships/image" Target="../media/image699.png"/><Relationship Id="rId50" Type="http://schemas.openxmlformats.org/officeDocument/2006/relationships/image" Target="../media/image700.png"/><Relationship Id="rId51" Type="http://schemas.openxmlformats.org/officeDocument/2006/relationships/image" Target="../media/image701.png"/><Relationship Id="rId52" Type="http://schemas.openxmlformats.org/officeDocument/2006/relationships/image" Target="../media/image702.png"/><Relationship Id="rId53" Type="http://schemas.openxmlformats.org/officeDocument/2006/relationships/image" Target="../media/image703.png"/><Relationship Id="rId54" Type="http://schemas.openxmlformats.org/officeDocument/2006/relationships/image" Target="../media/image704.png"/><Relationship Id="rId55" Type="http://schemas.openxmlformats.org/officeDocument/2006/relationships/image" Target="../media/image705.png"/><Relationship Id="rId56" Type="http://schemas.openxmlformats.org/officeDocument/2006/relationships/image" Target="../media/image706.png"/><Relationship Id="rId57" Type="http://schemas.openxmlformats.org/officeDocument/2006/relationships/image" Target="../media/image707.png"/><Relationship Id="rId58" Type="http://schemas.openxmlformats.org/officeDocument/2006/relationships/image" Target="../media/image708.png"/><Relationship Id="rId59" Type="http://schemas.openxmlformats.org/officeDocument/2006/relationships/image" Target="../media/image709.png"/><Relationship Id="rId60" Type="http://schemas.openxmlformats.org/officeDocument/2006/relationships/image" Target="../media/image710.png"/><Relationship Id="rId61" Type="http://schemas.openxmlformats.org/officeDocument/2006/relationships/image" Target="../media/image711.png"/><Relationship Id="rId62" Type="http://schemas.openxmlformats.org/officeDocument/2006/relationships/image" Target="../media/image712.png"/><Relationship Id="rId63" Type="http://schemas.openxmlformats.org/officeDocument/2006/relationships/image" Target="../media/image713.png"/><Relationship Id="rId64" Type="http://schemas.openxmlformats.org/officeDocument/2006/relationships/image" Target="../media/image714.png"/><Relationship Id="rId65" Type="http://schemas.openxmlformats.org/officeDocument/2006/relationships/image" Target="../media/image715.png"/><Relationship Id="rId66" Type="http://schemas.openxmlformats.org/officeDocument/2006/relationships/image" Target="../media/image716.png"/><Relationship Id="rId67" Type="http://schemas.openxmlformats.org/officeDocument/2006/relationships/image" Target="../media/image717.png"/><Relationship Id="rId68" Type="http://schemas.openxmlformats.org/officeDocument/2006/relationships/image" Target="../media/image718.png"/><Relationship Id="rId69" Type="http://schemas.openxmlformats.org/officeDocument/2006/relationships/image" Target="../media/image719.png"/><Relationship Id="rId70" Type="http://schemas.openxmlformats.org/officeDocument/2006/relationships/image" Target="../media/image720.png"/><Relationship Id="rId71" Type="http://schemas.openxmlformats.org/officeDocument/2006/relationships/image" Target="../media/image721.png"/><Relationship Id="rId72" Type="http://schemas.openxmlformats.org/officeDocument/2006/relationships/image" Target="../media/image722.png"/><Relationship Id="rId73" Type="http://schemas.openxmlformats.org/officeDocument/2006/relationships/image" Target="../media/image72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4.png"/><Relationship Id="rId3" Type="http://schemas.openxmlformats.org/officeDocument/2006/relationships/image" Target="../media/image725.png"/><Relationship Id="rId4" Type="http://schemas.openxmlformats.org/officeDocument/2006/relationships/image" Target="../media/image726.png"/><Relationship Id="rId5" Type="http://schemas.openxmlformats.org/officeDocument/2006/relationships/image" Target="../media/image727.png"/><Relationship Id="rId6" Type="http://schemas.openxmlformats.org/officeDocument/2006/relationships/image" Target="../media/image7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Relationship Id="rId9" Type="http://schemas.openxmlformats.org/officeDocument/2006/relationships/image" Target="../media/image731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Relationship Id="rId14" Type="http://schemas.openxmlformats.org/officeDocument/2006/relationships/image" Target="../media/image736.png"/><Relationship Id="rId15" Type="http://schemas.openxmlformats.org/officeDocument/2006/relationships/image" Target="../media/image737.png"/><Relationship Id="rId16" Type="http://schemas.openxmlformats.org/officeDocument/2006/relationships/image" Target="../media/image738.png"/><Relationship Id="rId17" Type="http://schemas.openxmlformats.org/officeDocument/2006/relationships/image" Target="../media/image739.png"/><Relationship Id="rId18" Type="http://schemas.openxmlformats.org/officeDocument/2006/relationships/image" Target="../media/image740.png"/><Relationship Id="rId19" Type="http://schemas.openxmlformats.org/officeDocument/2006/relationships/image" Target="../media/image741.png"/><Relationship Id="rId20" Type="http://schemas.openxmlformats.org/officeDocument/2006/relationships/image" Target="../media/image742.png"/><Relationship Id="rId21" Type="http://schemas.openxmlformats.org/officeDocument/2006/relationships/image" Target="../media/image743.png"/><Relationship Id="rId22" Type="http://schemas.openxmlformats.org/officeDocument/2006/relationships/image" Target="../media/image744.png"/><Relationship Id="rId23" Type="http://schemas.openxmlformats.org/officeDocument/2006/relationships/image" Target="../media/image745.png"/><Relationship Id="rId24" Type="http://schemas.openxmlformats.org/officeDocument/2006/relationships/image" Target="../media/image746.png"/><Relationship Id="rId25" Type="http://schemas.openxmlformats.org/officeDocument/2006/relationships/image" Target="../media/image747.png"/><Relationship Id="rId26" Type="http://schemas.openxmlformats.org/officeDocument/2006/relationships/image" Target="../media/image748.png"/><Relationship Id="rId27" Type="http://schemas.openxmlformats.org/officeDocument/2006/relationships/image" Target="../media/image749.png"/><Relationship Id="rId28" Type="http://schemas.openxmlformats.org/officeDocument/2006/relationships/image" Target="../media/image750.png"/><Relationship Id="rId29" Type="http://schemas.openxmlformats.org/officeDocument/2006/relationships/image" Target="../media/image751.png"/><Relationship Id="rId30" Type="http://schemas.openxmlformats.org/officeDocument/2006/relationships/image" Target="../media/image752.png"/><Relationship Id="rId31" Type="http://schemas.openxmlformats.org/officeDocument/2006/relationships/image" Target="../media/image753.png"/><Relationship Id="rId32" Type="http://schemas.openxmlformats.org/officeDocument/2006/relationships/image" Target="../media/image754.png"/><Relationship Id="rId33" Type="http://schemas.openxmlformats.org/officeDocument/2006/relationships/image" Target="../media/image755.png"/><Relationship Id="rId34" Type="http://schemas.openxmlformats.org/officeDocument/2006/relationships/image" Target="../media/image756.png"/><Relationship Id="rId35" Type="http://schemas.openxmlformats.org/officeDocument/2006/relationships/image" Target="../media/image757.png"/><Relationship Id="rId36" Type="http://schemas.openxmlformats.org/officeDocument/2006/relationships/image" Target="../media/image758.png"/><Relationship Id="rId37" Type="http://schemas.openxmlformats.org/officeDocument/2006/relationships/image" Target="../media/image759.png"/><Relationship Id="rId38" Type="http://schemas.openxmlformats.org/officeDocument/2006/relationships/image" Target="../media/image760.png"/><Relationship Id="rId39" Type="http://schemas.openxmlformats.org/officeDocument/2006/relationships/image" Target="../media/image761.png"/><Relationship Id="rId40" Type="http://schemas.openxmlformats.org/officeDocument/2006/relationships/image" Target="../media/image762.png"/><Relationship Id="rId41" Type="http://schemas.openxmlformats.org/officeDocument/2006/relationships/image" Target="../media/image763.png"/><Relationship Id="rId42" Type="http://schemas.openxmlformats.org/officeDocument/2006/relationships/image" Target="../media/image764.png"/><Relationship Id="rId43" Type="http://schemas.openxmlformats.org/officeDocument/2006/relationships/image" Target="../media/image765.png"/><Relationship Id="rId44" Type="http://schemas.openxmlformats.org/officeDocument/2006/relationships/image" Target="../media/image766.png"/><Relationship Id="rId45" Type="http://schemas.openxmlformats.org/officeDocument/2006/relationships/image" Target="../media/image767.png"/><Relationship Id="rId46" Type="http://schemas.openxmlformats.org/officeDocument/2006/relationships/image" Target="../media/image768.png"/><Relationship Id="rId47" Type="http://schemas.openxmlformats.org/officeDocument/2006/relationships/image" Target="../media/image769.png"/><Relationship Id="rId48" Type="http://schemas.openxmlformats.org/officeDocument/2006/relationships/image" Target="../media/image770.png"/><Relationship Id="rId49" Type="http://schemas.openxmlformats.org/officeDocument/2006/relationships/image" Target="../media/image771.png"/><Relationship Id="rId50" Type="http://schemas.openxmlformats.org/officeDocument/2006/relationships/image" Target="../media/image772.png"/><Relationship Id="rId51" Type="http://schemas.openxmlformats.org/officeDocument/2006/relationships/image" Target="../media/image773.png"/><Relationship Id="rId52" Type="http://schemas.openxmlformats.org/officeDocument/2006/relationships/image" Target="../media/image774.png"/><Relationship Id="rId53" Type="http://schemas.openxmlformats.org/officeDocument/2006/relationships/image" Target="../media/image775.png"/><Relationship Id="rId54" Type="http://schemas.openxmlformats.org/officeDocument/2006/relationships/image" Target="../media/image776.png"/><Relationship Id="rId55" Type="http://schemas.openxmlformats.org/officeDocument/2006/relationships/image" Target="../media/image777.png"/><Relationship Id="rId56" Type="http://schemas.openxmlformats.org/officeDocument/2006/relationships/image" Target="../media/image778.png"/><Relationship Id="rId57" Type="http://schemas.openxmlformats.org/officeDocument/2006/relationships/image" Target="../media/image779.png"/><Relationship Id="rId58" Type="http://schemas.openxmlformats.org/officeDocument/2006/relationships/image" Target="../media/image780.png"/><Relationship Id="rId59" Type="http://schemas.openxmlformats.org/officeDocument/2006/relationships/image" Target="../media/image781.png"/><Relationship Id="rId60" Type="http://schemas.openxmlformats.org/officeDocument/2006/relationships/image" Target="../media/image782.png"/><Relationship Id="rId61" Type="http://schemas.openxmlformats.org/officeDocument/2006/relationships/image" Target="../media/image783.png"/><Relationship Id="rId62" Type="http://schemas.openxmlformats.org/officeDocument/2006/relationships/image" Target="../media/image784.png"/><Relationship Id="rId63" Type="http://schemas.openxmlformats.org/officeDocument/2006/relationships/image" Target="../media/image785.png"/><Relationship Id="rId64" Type="http://schemas.openxmlformats.org/officeDocument/2006/relationships/image" Target="../media/image786.png"/><Relationship Id="rId65" Type="http://schemas.openxmlformats.org/officeDocument/2006/relationships/image" Target="../media/image787.png"/><Relationship Id="rId66" Type="http://schemas.openxmlformats.org/officeDocument/2006/relationships/image" Target="../media/image788.png"/><Relationship Id="rId67" Type="http://schemas.openxmlformats.org/officeDocument/2006/relationships/image" Target="../media/image789.png"/><Relationship Id="rId68" Type="http://schemas.openxmlformats.org/officeDocument/2006/relationships/image" Target="../media/image790.png"/><Relationship Id="rId69" Type="http://schemas.openxmlformats.org/officeDocument/2006/relationships/image" Target="../media/image791.png"/><Relationship Id="rId70" Type="http://schemas.openxmlformats.org/officeDocument/2006/relationships/image" Target="../media/image792.png"/><Relationship Id="rId71" Type="http://schemas.openxmlformats.org/officeDocument/2006/relationships/image" Target="../media/image793.png"/><Relationship Id="rId72" Type="http://schemas.openxmlformats.org/officeDocument/2006/relationships/image" Target="../media/image794.png"/><Relationship Id="rId73" Type="http://schemas.openxmlformats.org/officeDocument/2006/relationships/image" Target="../media/image795.png"/><Relationship Id="rId74" Type="http://schemas.openxmlformats.org/officeDocument/2006/relationships/image" Target="../media/image796.png"/><Relationship Id="rId75" Type="http://schemas.openxmlformats.org/officeDocument/2006/relationships/image" Target="../media/image797.png"/><Relationship Id="rId76" Type="http://schemas.openxmlformats.org/officeDocument/2006/relationships/image" Target="../media/image798.png"/><Relationship Id="rId77" Type="http://schemas.openxmlformats.org/officeDocument/2006/relationships/image" Target="../media/image799.png"/><Relationship Id="rId78" Type="http://schemas.openxmlformats.org/officeDocument/2006/relationships/image" Target="../media/image800.png"/><Relationship Id="rId79" Type="http://schemas.openxmlformats.org/officeDocument/2006/relationships/image" Target="../media/image801.png"/><Relationship Id="rId80" Type="http://schemas.openxmlformats.org/officeDocument/2006/relationships/image" Target="../media/image802.png"/><Relationship Id="rId81" Type="http://schemas.openxmlformats.org/officeDocument/2006/relationships/image" Target="../media/image803.png"/><Relationship Id="rId82" Type="http://schemas.openxmlformats.org/officeDocument/2006/relationships/image" Target="../media/image804.png"/><Relationship Id="rId83" Type="http://schemas.openxmlformats.org/officeDocument/2006/relationships/image" Target="../media/image805.png"/><Relationship Id="rId84" Type="http://schemas.openxmlformats.org/officeDocument/2006/relationships/image" Target="../media/image806.png"/><Relationship Id="rId85" Type="http://schemas.openxmlformats.org/officeDocument/2006/relationships/image" Target="../media/image807.png"/><Relationship Id="rId86" Type="http://schemas.openxmlformats.org/officeDocument/2006/relationships/image" Target="../media/image808.png"/><Relationship Id="rId87" Type="http://schemas.openxmlformats.org/officeDocument/2006/relationships/image" Target="../media/image809.png"/><Relationship Id="rId88" Type="http://schemas.openxmlformats.org/officeDocument/2006/relationships/image" Target="../media/image810.png"/><Relationship Id="rId89" Type="http://schemas.openxmlformats.org/officeDocument/2006/relationships/image" Target="../media/image811.png"/><Relationship Id="rId90" Type="http://schemas.openxmlformats.org/officeDocument/2006/relationships/image" Target="../media/image812.png"/><Relationship Id="rId91" Type="http://schemas.openxmlformats.org/officeDocument/2006/relationships/image" Target="../media/image813.png"/><Relationship Id="rId92" Type="http://schemas.openxmlformats.org/officeDocument/2006/relationships/image" Target="../media/image814.png"/><Relationship Id="rId93" Type="http://schemas.openxmlformats.org/officeDocument/2006/relationships/image" Target="../media/image815.png"/><Relationship Id="rId94" Type="http://schemas.openxmlformats.org/officeDocument/2006/relationships/image" Target="../media/image816.png"/><Relationship Id="rId95" Type="http://schemas.openxmlformats.org/officeDocument/2006/relationships/image" Target="../media/image81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8.png"/><Relationship Id="rId3" Type="http://schemas.openxmlformats.org/officeDocument/2006/relationships/image" Target="../media/image819.png"/><Relationship Id="rId4" Type="http://schemas.openxmlformats.org/officeDocument/2006/relationships/image" Target="../media/image820.png"/><Relationship Id="rId5" Type="http://schemas.openxmlformats.org/officeDocument/2006/relationships/image" Target="../media/image821.png"/><Relationship Id="rId6" Type="http://schemas.openxmlformats.org/officeDocument/2006/relationships/image" Target="../media/image822.png"/><Relationship Id="rId7" Type="http://schemas.openxmlformats.org/officeDocument/2006/relationships/image" Target="../media/image823.png"/><Relationship Id="rId8" Type="http://schemas.openxmlformats.org/officeDocument/2006/relationships/image" Target="../media/image824.png"/><Relationship Id="rId9" Type="http://schemas.openxmlformats.org/officeDocument/2006/relationships/image" Target="../media/image825.png"/><Relationship Id="rId10" Type="http://schemas.openxmlformats.org/officeDocument/2006/relationships/image" Target="../media/image826.png"/><Relationship Id="rId11" Type="http://schemas.openxmlformats.org/officeDocument/2006/relationships/image" Target="../media/image827.png"/><Relationship Id="rId12" Type="http://schemas.openxmlformats.org/officeDocument/2006/relationships/image" Target="../media/image828.png"/><Relationship Id="rId13" Type="http://schemas.openxmlformats.org/officeDocument/2006/relationships/image" Target="../media/image829.png"/><Relationship Id="rId14" Type="http://schemas.openxmlformats.org/officeDocument/2006/relationships/image" Target="../media/image830.png"/><Relationship Id="rId15" Type="http://schemas.openxmlformats.org/officeDocument/2006/relationships/image" Target="../media/image831.png"/><Relationship Id="rId16" Type="http://schemas.openxmlformats.org/officeDocument/2006/relationships/image" Target="../media/image832.png"/><Relationship Id="rId17" Type="http://schemas.openxmlformats.org/officeDocument/2006/relationships/image" Target="../media/image833.png"/><Relationship Id="rId18" Type="http://schemas.openxmlformats.org/officeDocument/2006/relationships/image" Target="../media/image834.png"/><Relationship Id="rId19" Type="http://schemas.openxmlformats.org/officeDocument/2006/relationships/image" Target="../media/image835.png"/><Relationship Id="rId20" Type="http://schemas.openxmlformats.org/officeDocument/2006/relationships/image" Target="../media/image836.png"/><Relationship Id="rId21" Type="http://schemas.openxmlformats.org/officeDocument/2006/relationships/image" Target="../media/image837.png"/><Relationship Id="rId22" Type="http://schemas.openxmlformats.org/officeDocument/2006/relationships/image" Target="../media/image838.png"/><Relationship Id="rId23" Type="http://schemas.openxmlformats.org/officeDocument/2006/relationships/image" Target="../media/image839.png"/><Relationship Id="rId24" Type="http://schemas.openxmlformats.org/officeDocument/2006/relationships/image" Target="../media/image840.png"/><Relationship Id="rId25" Type="http://schemas.openxmlformats.org/officeDocument/2006/relationships/image" Target="../media/image841.png"/><Relationship Id="rId26" Type="http://schemas.openxmlformats.org/officeDocument/2006/relationships/image" Target="../media/image842.png"/><Relationship Id="rId27" Type="http://schemas.openxmlformats.org/officeDocument/2006/relationships/image" Target="../media/image843.png"/><Relationship Id="rId28" Type="http://schemas.openxmlformats.org/officeDocument/2006/relationships/image" Target="../media/image844.png"/><Relationship Id="rId29" Type="http://schemas.openxmlformats.org/officeDocument/2006/relationships/image" Target="../media/image845.png"/><Relationship Id="rId30" Type="http://schemas.openxmlformats.org/officeDocument/2006/relationships/image" Target="../media/image846.png"/><Relationship Id="rId31" Type="http://schemas.openxmlformats.org/officeDocument/2006/relationships/image" Target="../media/image847.png"/><Relationship Id="rId32" Type="http://schemas.openxmlformats.org/officeDocument/2006/relationships/image" Target="../media/image848.png"/><Relationship Id="rId33" Type="http://schemas.openxmlformats.org/officeDocument/2006/relationships/image" Target="../media/image849.png"/><Relationship Id="rId34" Type="http://schemas.openxmlformats.org/officeDocument/2006/relationships/image" Target="../media/image850.png"/><Relationship Id="rId35" Type="http://schemas.openxmlformats.org/officeDocument/2006/relationships/image" Target="../media/image851.png"/><Relationship Id="rId36" Type="http://schemas.openxmlformats.org/officeDocument/2006/relationships/image" Target="../media/image852.png"/><Relationship Id="rId37" Type="http://schemas.openxmlformats.org/officeDocument/2006/relationships/image" Target="../media/image853.png"/><Relationship Id="rId38" Type="http://schemas.openxmlformats.org/officeDocument/2006/relationships/image" Target="../media/image854.png"/><Relationship Id="rId39" Type="http://schemas.openxmlformats.org/officeDocument/2006/relationships/image" Target="../media/image855.png"/><Relationship Id="rId40" Type="http://schemas.openxmlformats.org/officeDocument/2006/relationships/image" Target="../media/image856.png"/><Relationship Id="rId41" Type="http://schemas.openxmlformats.org/officeDocument/2006/relationships/image" Target="../media/image857.png"/><Relationship Id="rId42" Type="http://schemas.openxmlformats.org/officeDocument/2006/relationships/image" Target="../media/image858.png"/><Relationship Id="rId43" Type="http://schemas.openxmlformats.org/officeDocument/2006/relationships/image" Target="../media/image859.png"/><Relationship Id="rId44" Type="http://schemas.openxmlformats.org/officeDocument/2006/relationships/image" Target="../media/image860.png"/><Relationship Id="rId45" Type="http://schemas.openxmlformats.org/officeDocument/2006/relationships/image" Target="../media/image861.png"/><Relationship Id="rId46" Type="http://schemas.openxmlformats.org/officeDocument/2006/relationships/image" Target="../media/image862.png"/><Relationship Id="rId47" Type="http://schemas.openxmlformats.org/officeDocument/2006/relationships/image" Target="../media/image863.png"/><Relationship Id="rId48" Type="http://schemas.openxmlformats.org/officeDocument/2006/relationships/image" Target="../media/image864.png"/><Relationship Id="rId49" Type="http://schemas.openxmlformats.org/officeDocument/2006/relationships/image" Target="../media/image865.png"/><Relationship Id="rId50" Type="http://schemas.openxmlformats.org/officeDocument/2006/relationships/image" Target="../media/image866.png"/><Relationship Id="rId51" Type="http://schemas.openxmlformats.org/officeDocument/2006/relationships/image" Target="../media/image867.png"/><Relationship Id="rId52" Type="http://schemas.openxmlformats.org/officeDocument/2006/relationships/image" Target="../media/image868.png"/><Relationship Id="rId53" Type="http://schemas.openxmlformats.org/officeDocument/2006/relationships/image" Target="../media/image869.png"/><Relationship Id="rId54" Type="http://schemas.openxmlformats.org/officeDocument/2006/relationships/image" Target="../media/image870.png"/><Relationship Id="rId55" Type="http://schemas.openxmlformats.org/officeDocument/2006/relationships/image" Target="../media/image871.png"/><Relationship Id="rId56" Type="http://schemas.openxmlformats.org/officeDocument/2006/relationships/image" Target="../media/image872.png"/><Relationship Id="rId57" Type="http://schemas.openxmlformats.org/officeDocument/2006/relationships/image" Target="../media/image873.png"/><Relationship Id="rId58" Type="http://schemas.openxmlformats.org/officeDocument/2006/relationships/image" Target="../media/image874.png"/><Relationship Id="rId59" Type="http://schemas.openxmlformats.org/officeDocument/2006/relationships/image" Target="../media/image875.png"/><Relationship Id="rId60" Type="http://schemas.openxmlformats.org/officeDocument/2006/relationships/image" Target="../media/image876.png"/><Relationship Id="rId61" Type="http://schemas.openxmlformats.org/officeDocument/2006/relationships/image" Target="../media/image87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8.png"/><Relationship Id="rId3" Type="http://schemas.openxmlformats.org/officeDocument/2006/relationships/image" Target="../media/image879.png"/><Relationship Id="rId4" Type="http://schemas.openxmlformats.org/officeDocument/2006/relationships/image" Target="../media/image880.png"/><Relationship Id="rId5" Type="http://schemas.openxmlformats.org/officeDocument/2006/relationships/image" Target="../media/image881.png"/><Relationship Id="rId6" Type="http://schemas.openxmlformats.org/officeDocument/2006/relationships/image" Target="../media/image882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Relationship Id="rId9" Type="http://schemas.openxmlformats.org/officeDocument/2006/relationships/image" Target="../media/image885.png"/><Relationship Id="rId10" Type="http://schemas.openxmlformats.org/officeDocument/2006/relationships/image" Target="../media/image886.png"/><Relationship Id="rId11" Type="http://schemas.openxmlformats.org/officeDocument/2006/relationships/image" Target="../media/image887.png"/><Relationship Id="rId12" Type="http://schemas.openxmlformats.org/officeDocument/2006/relationships/image" Target="../media/image888.png"/><Relationship Id="rId13" Type="http://schemas.openxmlformats.org/officeDocument/2006/relationships/image" Target="../media/image889.png"/><Relationship Id="rId14" Type="http://schemas.openxmlformats.org/officeDocument/2006/relationships/image" Target="../media/image890.png"/><Relationship Id="rId15" Type="http://schemas.openxmlformats.org/officeDocument/2006/relationships/image" Target="../media/image891.png"/><Relationship Id="rId16" Type="http://schemas.openxmlformats.org/officeDocument/2006/relationships/image" Target="../media/image892.png"/><Relationship Id="rId17" Type="http://schemas.openxmlformats.org/officeDocument/2006/relationships/image" Target="../media/image893.png"/><Relationship Id="rId18" Type="http://schemas.openxmlformats.org/officeDocument/2006/relationships/image" Target="../media/image894.png"/><Relationship Id="rId19" Type="http://schemas.openxmlformats.org/officeDocument/2006/relationships/image" Target="../media/image895.png"/><Relationship Id="rId20" Type="http://schemas.openxmlformats.org/officeDocument/2006/relationships/image" Target="../media/image896.png"/><Relationship Id="rId21" Type="http://schemas.openxmlformats.org/officeDocument/2006/relationships/image" Target="../media/image897.png"/><Relationship Id="rId22" Type="http://schemas.openxmlformats.org/officeDocument/2006/relationships/image" Target="../media/image898.png"/><Relationship Id="rId23" Type="http://schemas.openxmlformats.org/officeDocument/2006/relationships/image" Target="../media/image899.png"/><Relationship Id="rId24" Type="http://schemas.openxmlformats.org/officeDocument/2006/relationships/image" Target="../media/image900.png"/><Relationship Id="rId25" Type="http://schemas.openxmlformats.org/officeDocument/2006/relationships/image" Target="../media/image901.png"/><Relationship Id="rId26" Type="http://schemas.openxmlformats.org/officeDocument/2006/relationships/image" Target="../media/image902.png"/><Relationship Id="rId27" Type="http://schemas.openxmlformats.org/officeDocument/2006/relationships/image" Target="../media/image903.png"/><Relationship Id="rId28" Type="http://schemas.openxmlformats.org/officeDocument/2006/relationships/image" Target="../media/image904.png"/><Relationship Id="rId29" Type="http://schemas.openxmlformats.org/officeDocument/2006/relationships/image" Target="../media/image905.png"/><Relationship Id="rId30" Type="http://schemas.openxmlformats.org/officeDocument/2006/relationships/image" Target="../media/image906.png"/><Relationship Id="rId31" Type="http://schemas.openxmlformats.org/officeDocument/2006/relationships/image" Target="../media/image907.png"/><Relationship Id="rId32" Type="http://schemas.openxmlformats.org/officeDocument/2006/relationships/image" Target="../media/image908.png"/><Relationship Id="rId33" Type="http://schemas.openxmlformats.org/officeDocument/2006/relationships/image" Target="../media/image909.png"/><Relationship Id="rId34" Type="http://schemas.openxmlformats.org/officeDocument/2006/relationships/image" Target="../media/image910.png"/><Relationship Id="rId35" Type="http://schemas.openxmlformats.org/officeDocument/2006/relationships/image" Target="../media/image91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2.png"/><Relationship Id="rId3" Type="http://schemas.openxmlformats.org/officeDocument/2006/relationships/image" Target="../media/image913.png"/><Relationship Id="rId4" Type="http://schemas.openxmlformats.org/officeDocument/2006/relationships/image" Target="../media/image914.png"/><Relationship Id="rId5" Type="http://schemas.openxmlformats.org/officeDocument/2006/relationships/image" Target="../media/image915.png"/><Relationship Id="rId6" Type="http://schemas.openxmlformats.org/officeDocument/2006/relationships/image" Target="../media/image916.png"/><Relationship Id="rId7" Type="http://schemas.openxmlformats.org/officeDocument/2006/relationships/image" Target="../media/image917.png"/><Relationship Id="rId8" Type="http://schemas.openxmlformats.org/officeDocument/2006/relationships/image" Target="../media/image918.png"/><Relationship Id="rId9" Type="http://schemas.openxmlformats.org/officeDocument/2006/relationships/image" Target="../media/image919.png"/><Relationship Id="rId10" Type="http://schemas.openxmlformats.org/officeDocument/2006/relationships/image" Target="../media/image920.png"/><Relationship Id="rId11" Type="http://schemas.openxmlformats.org/officeDocument/2006/relationships/image" Target="../media/image921.png"/><Relationship Id="rId12" Type="http://schemas.openxmlformats.org/officeDocument/2006/relationships/image" Target="../media/image922.png"/><Relationship Id="rId13" Type="http://schemas.openxmlformats.org/officeDocument/2006/relationships/image" Target="../media/image923.png"/><Relationship Id="rId14" Type="http://schemas.openxmlformats.org/officeDocument/2006/relationships/image" Target="../media/image924.png"/><Relationship Id="rId15" Type="http://schemas.openxmlformats.org/officeDocument/2006/relationships/image" Target="../media/image925.png"/><Relationship Id="rId16" Type="http://schemas.openxmlformats.org/officeDocument/2006/relationships/image" Target="../media/image926.png"/><Relationship Id="rId17" Type="http://schemas.openxmlformats.org/officeDocument/2006/relationships/image" Target="../media/image927.png"/><Relationship Id="rId18" Type="http://schemas.openxmlformats.org/officeDocument/2006/relationships/image" Target="../media/image928.png"/><Relationship Id="rId19" Type="http://schemas.openxmlformats.org/officeDocument/2006/relationships/image" Target="../media/image929.png"/><Relationship Id="rId20" Type="http://schemas.openxmlformats.org/officeDocument/2006/relationships/image" Target="../media/image930.png"/><Relationship Id="rId21" Type="http://schemas.openxmlformats.org/officeDocument/2006/relationships/image" Target="../media/image931.png"/><Relationship Id="rId22" Type="http://schemas.openxmlformats.org/officeDocument/2006/relationships/image" Target="../media/image932.png"/><Relationship Id="rId23" Type="http://schemas.openxmlformats.org/officeDocument/2006/relationships/image" Target="../media/image933.png"/><Relationship Id="rId24" Type="http://schemas.openxmlformats.org/officeDocument/2006/relationships/image" Target="../media/image934.png"/><Relationship Id="rId25" Type="http://schemas.openxmlformats.org/officeDocument/2006/relationships/image" Target="../media/image935.png"/><Relationship Id="rId26" Type="http://schemas.openxmlformats.org/officeDocument/2006/relationships/image" Target="../media/image936.png"/><Relationship Id="rId27" Type="http://schemas.openxmlformats.org/officeDocument/2006/relationships/image" Target="../media/image937.png"/><Relationship Id="rId28" Type="http://schemas.openxmlformats.org/officeDocument/2006/relationships/image" Target="../media/image938.png"/><Relationship Id="rId29" Type="http://schemas.openxmlformats.org/officeDocument/2006/relationships/image" Target="../media/image939.png"/><Relationship Id="rId30" Type="http://schemas.openxmlformats.org/officeDocument/2006/relationships/image" Target="../media/image940.png"/><Relationship Id="rId31" Type="http://schemas.openxmlformats.org/officeDocument/2006/relationships/image" Target="../media/image941.png"/><Relationship Id="rId32" Type="http://schemas.openxmlformats.org/officeDocument/2006/relationships/image" Target="../media/image942.png"/><Relationship Id="rId33" Type="http://schemas.openxmlformats.org/officeDocument/2006/relationships/image" Target="../media/image943.png"/><Relationship Id="rId34" Type="http://schemas.openxmlformats.org/officeDocument/2006/relationships/image" Target="../media/image944.png"/><Relationship Id="rId35" Type="http://schemas.openxmlformats.org/officeDocument/2006/relationships/image" Target="../media/image945.png"/><Relationship Id="rId36" Type="http://schemas.openxmlformats.org/officeDocument/2006/relationships/image" Target="../media/image946.png"/><Relationship Id="rId37" Type="http://schemas.openxmlformats.org/officeDocument/2006/relationships/image" Target="../media/image947.png"/><Relationship Id="rId38" Type="http://schemas.openxmlformats.org/officeDocument/2006/relationships/image" Target="../media/image948.png"/><Relationship Id="rId39" Type="http://schemas.openxmlformats.org/officeDocument/2006/relationships/image" Target="../media/image949.png"/><Relationship Id="rId40" Type="http://schemas.openxmlformats.org/officeDocument/2006/relationships/image" Target="../media/image950.png"/><Relationship Id="rId41" Type="http://schemas.openxmlformats.org/officeDocument/2006/relationships/image" Target="../media/image951.png"/><Relationship Id="rId42" Type="http://schemas.openxmlformats.org/officeDocument/2006/relationships/image" Target="../media/image952.png"/><Relationship Id="rId43" Type="http://schemas.openxmlformats.org/officeDocument/2006/relationships/image" Target="../media/image953.png"/><Relationship Id="rId44" Type="http://schemas.openxmlformats.org/officeDocument/2006/relationships/image" Target="../media/image954.png"/><Relationship Id="rId45" Type="http://schemas.openxmlformats.org/officeDocument/2006/relationships/image" Target="../media/image955.png"/><Relationship Id="rId46" Type="http://schemas.openxmlformats.org/officeDocument/2006/relationships/image" Target="../media/image956.png"/><Relationship Id="rId47" Type="http://schemas.openxmlformats.org/officeDocument/2006/relationships/image" Target="../media/image957.png"/><Relationship Id="rId48" Type="http://schemas.openxmlformats.org/officeDocument/2006/relationships/image" Target="../media/image95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9.png"/><Relationship Id="rId3" Type="http://schemas.openxmlformats.org/officeDocument/2006/relationships/image" Target="../media/image960.png"/><Relationship Id="rId4" Type="http://schemas.openxmlformats.org/officeDocument/2006/relationships/image" Target="../media/image961.png"/><Relationship Id="rId5" Type="http://schemas.openxmlformats.org/officeDocument/2006/relationships/image" Target="../media/image962.png"/><Relationship Id="rId6" Type="http://schemas.openxmlformats.org/officeDocument/2006/relationships/image" Target="../media/image963.png"/><Relationship Id="rId7" Type="http://schemas.openxmlformats.org/officeDocument/2006/relationships/image" Target="../media/image964.png"/><Relationship Id="rId8" Type="http://schemas.openxmlformats.org/officeDocument/2006/relationships/image" Target="../media/image965.png"/><Relationship Id="rId9" Type="http://schemas.openxmlformats.org/officeDocument/2006/relationships/image" Target="../media/image966.png"/><Relationship Id="rId10" Type="http://schemas.openxmlformats.org/officeDocument/2006/relationships/image" Target="../media/image967.png"/><Relationship Id="rId11" Type="http://schemas.openxmlformats.org/officeDocument/2006/relationships/image" Target="../media/image968.png"/><Relationship Id="rId12" Type="http://schemas.openxmlformats.org/officeDocument/2006/relationships/image" Target="../media/image969.png"/><Relationship Id="rId13" Type="http://schemas.openxmlformats.org/officeDocument/2006/relationships/image" Target="../media/image970.png"/><Relationship Id="rId14" Type="http://schemas.openxmlformats.org/officeDocument/2006/relationships/image" Target="../media/image971.png"/><Relationship Id="rId15" Type="http://schemas.openxmlformats.org/officeDocument/2006/relationships/image" Target="../media/image972.png"/><Relationship Id="rId16" Type="http://schemas.openxmlformats.org/officeDocument/2006/relationships/image" Target="../media/image973.png"/><Relationship Id="rId17" Type="http://schemas.openxmlformats.org/officeDocument/2006/relationships/image" Target="../media/image974.png"/><Relationship Id="rId18" Type="http://schemas.openxmlformats.org/officeDocument/2006/relationships/image" Target="../media/image97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6.png"/><Relationship Id="rId3" Type="http://schemas.openxmlformats.org/officeDocument/2006/relationships/image" Target="../media/image977.png"/><Relationship Id="rId4" Type="http://schemas.openxmlformats.org/officeDocument/2006/relationships/image" Target="../media/image978.png"/><Relationship Id="rId5" Type="http://schemas.openxmlformats.org/officeDocument/2006/relationships/image" Target="../media/image979.png"/><Relationship Id="rId6" Type="http://schemas.openxmlformats.org/officeDocument/2006/relationships/image" Target="../media/image980.png"/><Relationship Id="rId7" Type="http://schemas.openxmlformats.org/officeDocument/2006/relationships/image" Target="../media/image981.png"/><Relationship Id="rId8" Type="http://schemas.openxmlformats.org/officeDocument/2006/relationships/image" Target="../media/image982.png"/><Relationship Id="rId9" Type="http://schemas.openxmlformats.org/officeDocument/2006/relationships/image" Target="../media/image983.png"/><Relationship Id="rId10" Type="http://schemas.openxmlformats.org/officeDocument/2006/relationships/image" Target="../media/image984.png"/><Relationship Id="rId11" Type="http://schemas.openxmlformats.org/officeDocument/2006/relationships/image" Target="../media/image985.png"/><Relationship Id="rId12" Type="http://schemas.openxmlformats.org/officeDocument/2006/relationships/image" Target="../media/image986.png"/><Relationship Id="rId13" Type="http://schemas.openxmlformats.org/officeDocument/2006/relationships/image" Target="../media/image987.png"/><Relationship Id="rId14" Type="http://schemas.openxmlformats.org/officeDocument/2006/relationships/image" Target="../media/image988.png"/><Relationship Id="rId15" Type="http://schemas.openxmlformats.org/officeDocument/2006/relationships/image" Target="../media/image989.png"/><Relationship Id="rId16" Type="http://schemas.openxmlformats.org/officeDocument/2006/relationships/image" Target="../media/image990.png"/><Relationship Id="rId17" Type="http://schemas.openxmlformats.org/officeDocument/2006/relationships/image" Target="../media/image991.png"/><Relationship Id="rId18" Type="http://schemas.openxmlformats.org/officeDocument/2006/relationships/image" Target="../media/image992.png"/><Relationship Id="rId19" Type="http://schemas.openxmlformats.org/officeDocument/2006/relationships/image" Target="../media/image993.png"/><Relationship Id="rId20" Type="http://schemas.openxmlformats.org/officeDocument/2006/relationships/image" Target="../media/image994.png"/><Relationship Id="rId21" Type="http://schemas.openxmlformats.org/officeDocument/2006/relationships/image" Target="../media/image995.png"/><Relationship Id="rId22" Type="http://schemas.openxmlformats.org/officeDocument/2006/relationships/image" Target="../media/image996.png"/><Relationship Id="rId23" Type="http://schemas.openxmlformats.org/officeDocument/2006/relationships/image" Target="../media/image997.png"/><Relationship Id="rId24" Type="http://schemas.openxmlformats.org/officeDocument/2006/relationships/image" Target="../media/image998.png"/><Relationship Id="rId25" Type="http://schemas.openxmlformats.org/officeDocument/2006/relationships/image" Target="../media/image999.png"/><Relationship Id="rId26" Type="http://schemas.openxmlformats.org/officeDocument/2006/relationships/image" Target="../media/image1000.png"/><Relationship Id="rId27" Type="http://schemas.openxmlformats.org/officeDocument/2006/relationships/image" Target="../media/image1001.png"/><Relationship Id="rId28" Type="http://schemas.openxmlformats.org/officeDocument/2006/relationships/image" Target="../media/image1002.png"/><Relationship Id="rId29" Type="http://schemas.openxmlformats.org/officeDocument/2006/relationships/image" Target="../media/image1003.png"/><Relationship Id="rId30" Type="http://schemas.openxmlformats.org/officeDocument/2006/relationships/image" Target="../media/image1004.png"/><Relationship Id="rId31" Type="http://schemas.openxmlformats.org/officeDocument/2006/relationships/image" Target="../media/image1005.png"/><Relationship Id="rId32" Type="http://schemas.openxmlformats.org/officeDocument/2006/relationships/image" Target="../media/image1006.png"/><Relationship Id="rId33" Type="http://schemas.openxmlformats.org/officeDocument/2006/relationships/image" Target="../media/image1007.png"/><Relationship Id="rId34" Type="http://schemas.openxmlformats.org/officeDocument/2006/relationships/image" Target="../media/image1008.png"/><Relationship Id="rId35" Type="http://schemas.openxmlformats.org/officeDocument/2006/relationships/image" Target="../media/image1009.png"/><Relationship Id="rId36" Type="http://schemas.openxmlformats.org/officeDocument/2006/relationships/image" Target="../media/image1010.png"/><Relationship Id="rId37" Type="http://schemas.openxmlformats.org/officeDocument/2006/relationships/image" Target="../media/image1011.png"/><Relationship Id="rId38" Type="http://schemas.openxmlformats.org/officeDocument/2006/relationships/image" Target="../media/image1012.png"/><Relationship Id="rId39" Type="http://schemas.openxmlformats.org/officeDocument/2006/relationships/image" Target="../media/image1013.png"/><Relationship Id="rId40" Type="http://schemas.openxmlformats.org/officeDocument/2006/relationships/image" Target="../media/image1014.png"/><Relationship Id="rId41" Type="http://schemas.openxmlformats.org/officeDocument/2006/relationships/image" Target="../media/image1015.png"/><Relationship Id="rId42" Type="http://schemas.openxmlformats.org/officeDocument/2006/relationships/image" Target="../media/image1016.png"/><Relationship Id="rId43" Type="http://schemas.openxmlformats.org/officeDocument/2006/relationships/image" Target="../media/image1017.png"/><Relationship Id="rId44" Type="http://schemas.openxmlformats.org/officeDocument/2006/relationships/image" Target="../media/image1018.png"/><Relationship Id="rId45" Type="http://schemas.openxmlformats.org/officeDocument/2006/relationships/image" Target="../media/image1019.png"/><Relationship Id="rId46" Type="http://schemas.openxmlformats.org/officeDocument/2006/relationships/image" Target="../media/image1020.png"/><Relationship Id="rId47" Type="http://schemas.openxmlformats.org/officeDocument/2006/relationships/image" Target="../media/image1021.png"/><Relationship Id="rId48" Type="http://schemas.openxmlformats.org/officeDocument/2006/relationships/image" Target="../media/image1022.png"/><Relationship Id="rId49" Type="http://schemas.openxmlformats.org/officeDocument/2006/relationships/image" Target="../media/image1023.png"/><Relationship Id="rId50" Type="http://schemas.openxmlformats.org/officeDocument/2006/relationships/image" Target="../media/image1024.png"/><Relationship Id="rId51" Type="http://schemas.openxmlformats.org/officeDocument/2006/relationships/image" Target="../media/image1025.png"/><Relationship Id="rId52" Type="http://schemas.openxmlformats.org/officeDocument/2006/relationships/image" Target="../media/image1026.png"/><Relationship Id="rId53" Type="http://schemas.openxmlformats.org/officeDocument/2006/relationships/image" Target="../media/image1027.png"/><Relationship Id="rId54" Type="http://schemas.openxmlformats.org/officeDocument/2006/relationships/image" Target="../media/image1028.png"/><Relationship Id="rId55" Type="http://schemas.openxmlformats.org/officeDocument/2006/relationships/image" Target="../media/image1029.png"/><Relationship Id="rId56" Type="http://schemas.openxmlformats.org/officeDocument/2006/relationships/image" Target="../media/image1030.png"/><Relationship Id="rId57" Type="http://schemas.openxmlformats.org/officeDocument/2006/relationships/image" Target="../media/image1031.png"/><Relationship Id="rId58" Type="http://schemas.openxmlformats.org/officeDocument/2006/relationships/image" Target="../media/image1032.png"/><Relationship Id="rId59" Type="http://schemas.openxmlformats.org/officeDocument/2006/relationships/image" Target="../media/image1033.png"/><Relationship Id="rId60" Type="http://schemas.openxmlformats.org/officeDocument/2006/relationships/image" Target="../media/image1034.png"/><Relationship Id="rId61" Type="http://schemas.openxmlformats.org/officeDocument/2006/relationships/image" Target="../media/image1035.png"/><Relationship Id="rId62" Type="http://schemas.openxmlformats.org/officeDocument/2006/relationships/image" Target="../media/image1036.png"/><Relationship Id="rId63" Type="http://schemas.openxmlformats.org/officeDocument/2006/relationships/image" Target="../media/image1037.png"/><Relationship Id="rId64" Type="http://schemas.openxmlformats.org/officeDocument/2006/relationships/image" Target="../media/image1038.png"/><Relationship Id="rId65" Type="http://schemas.openxmlformats.org/officeDocument/2006/relationships/image" Target="../media/image1039.png"/><Relationship Id="rId66" Type="http://schemas.openxmlformats.org/officeDocument/2006/relationships/image" Target="../media/image1040.png"/><Relationship Id="rId67" Type="http://schemas.openxmlformats.org/officeDocument/2006/relationships/image" Target="../media/image1041.png"/><Relationship Id="rId68" Type="http://schemas.openxmlformats.org/officeDocument/2006/relationships/image" Target="../media/image1042.png"/><Relationship Id="rId69" Type="http://schemas.openxmlformats.org/officeDocument/2006/relationships/image" Target="../media/image1043.png"/><Relationship Id="rId70" Type="http://schemas.openxmlformats.org/officeDocument/2006/relationships/image" Target="../media/image104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5.png"/><Relationship Id="rId3" Type="http://schemas.openxmlformats.org/officeDocument/2006/relationships/image" Target="../media/image1046.png"/><Relationship Id="rId4" Type="http://schemas.openxmlformats.org/officeDocument/2006/relationships/image" Target="../media/image1047.png"/><Relationship Id="rId5" Type="http://schemas.openxmlformats.org/officeDocument/2006/relationships/image" Target="../media/image1048.png"/><Relationship Id="rId6" Type="http://schemas.openxmlformats.org/officeDocument/2006/relationships/image" Target="../media/image1049.png"/><Relationship Id="rId7" Type="http://schemas.openxmlformats.org/officeDocument/2006/relationships/image" Target="../media/image1050.png"/><Relationship Id="rId8" Type="http://schemas.openxmlformats.org/officeDocument/2006/relationships/image" Target="../media/image1051.png"/><Relationship Id="rId9" Type="http://schemas.openxmlformats.org/officeDocument/2006/relationships/image" Target="../media/image387.png"/><Relationship Id="rId10" Type="http://schemas.openxmlformats.org/officeDocument/2006/relationships/image" Target="../media/image1052.png"/><Relationship Id="rId11" Type="http://schemas.openxmlformats.org/officeDocument/2006/relationships/image" Target="../media/image1053.png"/><Relationship Id="rId12" Type="http://schemas.openxmlformats.org/officeDocument/2006/relationships/image" Target="../media/image1054.png"/><Relationship Id="rId13" Type="http://schemas.openxmlformats.org/officeDocument/2006/relationships/image" Target="../media/image351.png"/><Relationship Id="rId14" Type="http://schemas.openxmlformats.org/officeDocument/2006/relationships/image" Target="../media/image1055.png"/><Relationship Id="rId15" Type="http://schemas.openxmlformats.org/officeDocument/2006/relationships/image" Target="../media/image1056.png"/><Relationship Id="rId16" Type="http://schemas.openxmlformats.org/officeDocument/2006/relationships/image" Target="../media/image1057.png"/><Relationship Id="rId17" Type="http://schemas.openxmlformats.org/officeDocument/2006/relationships/image" Target="../media/image1058.png"/><Relationship Id="rId18" Type="http://schemas.openxmlformats.org/officeDocument/2006/relationships/image" Target="../media/image1059.png"/><Relationship Id="rId19" Type="http://schemas.openxmlformats.org/officeDocument/2006/relationships/image" Target="../media/image601.png"/><Relationship Id="rId20" Type="http://schemas.openxmlformats.org/officeDocument/2006/relationships/image" Target="../media/image1060.png"/><Relationship Id="rId21" Type="http://schemas.openxmlformats.org/officeDocument/2006/relationships/image" Target="../media/image1061.png"/><Relationship Id="rId22" Type="http://schemas.openxmlformats.org/officeDocument/2006/relationships/image" Target="../media/image1062.png"/><Relationship Id="rId23" Type="http://schemas.openxmlformats.org/officeDocument/2006/relationships/image" Target="../media/image592.png"/><Relationship Id="rId24" Type="http://schemas.openxmlformats.org/officeDocument/2006/relationships/image" Target="../media/image1063.png"/><Relationship Id="rId25" Type="http://schemas.openxmlformats.org/officeDocument/2006/relationships/image" Target="../media/image1064.png"/><Relationship Id="rId26" Type="http://schemas.openxmlformats.org/officeDocument/2006/relationships/image" Target="../media/image1065.png"/><Relationship Id="rId27" Type="http://schemas.openxmlformats.org/officeDocument/2006/relationships/image" Target="../media/image1066.png"/><Relationship Id="rId28" Type="http://schemas.openxmlformats.org/officeDocument/2006/relationships/image" Target="../media/image106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8.png"/><Relationship Id="rId3" Type="http://schemas.openxmlformats.org/officeDocument/2006/relationships/image" Target="../media/image1069.png"/><Relationship Id="rId4" Type="http://schemas.openxmlformats.org/officeDocument/2006/relationships/image" Target="../media/image1070.png"/><Relationship Id="rId5" Type="http://schemas.openxmlformats.org/officeDocument/2006/relationships/image" Target="../media/image1071.png"/><Relationship Id="rId6" Type="http://schemas.openxmlformats.org/officeDocument/2006/relationships/image" Target="../media/image1072.png"/><Relationship Id="rId7" Type="http://schemas.openxmlformats.org/officeDocument/2006/relationships/image" Target="../media/image1073.png"/><Relationship Id="rId8" Type="http://schemas.openxmlformats.org/officeDocument/2006/relationships/image" Target="../media/image1074.png"/><Relationship Id="rId9" Type="http://schemas.openxmlformats.org/officeDocument/2006/relationships/image" Target="../media/image1075.png"/><Relationship Id="rId10" Type="http://schemas.openxmlformats.org/officeDocument/2006/relationships/image" Target="../media/image1076.png"/><Relationship Id="rId11" Type="http://schemas.openxmlformats.org/officeDocument/2006/relationships/image" Target="../media/image1077.png"/><Relationship Id="rId12" Type="http://schemas.openxmlformats.org/officeDocument/2006/relationships/image" Target="../media/image1078.png"/><Relationship Id="rId13" Type="http://schemas.openxmlformats.org/officeDocument/2006/relationships/image" Target="../media/image1079.png"/><Relationship Id="rId14" Type="http://schemas.openxmlformats.org/officeDocument/2006/relationships/image" Target="../media/image1080.png"/><Relationship Id="rId15" Type="http://schemas.openxmlformats.org/officeDocument/2006/relationships/image" Target="../media/image1081.png"/><Relationship Id="rId16" Type="http://schemas.openxmlformats.org/officeDocument/2006/relationships/image" Target="../media/image1082.png"/><Relationship Id="rId17" Type="http://schemas.openxmlformats.org/officeDocument/2006/relationships/image" Target="../media/image1083.png"/><Relationship Id="rId18" Type="http://schemas.openxmlformats.org/officeDocument/2006/relationships/image" Target="../media/image1084.png"/><Relationship Id="rId19" Type="http://schemas.openxmlformats.org/officeDocument/2006/relationships/image" Target="../media/image1085.png"/><Relationship Id="rId20" Type="http://schemas.openxmlformats.org/officeDocument/2006/relationships/image" Target="../media/image1086.png"/><Relationship Id="rId21" Type="http://schemas.openxmlformats.org/officeDocument/2006/relationships/image" Target="../media/image1087.png"/><Relationship Id="rId22" Type="http://schemas.openxmlformats.org/officeDocument/2006/relationships/image" Target="../media/image1088.png"/><Relationship Id="rId23" Type="http://schemas.openxmlformats.org/officeDocument/2006/relationships/image" Target="../media/image1089.png"/><Relationship Id="rId24" Type="http://schemas.openxmlformats.org/officeDocument/2006/relationships/image" Target="../media/image1090.png"/><Relationship Id="rId25" Type="http://schemas.openxmlformats.org/officeDocument/2006/relationships/image" Target="../media/image1091.png"/><Relationship Id="rId26" Type="http://schemas.openxmlformats.org/officeDocument/2006/relationships/image" Target="../media/image1092.png"/><Relationship Id="rId27" Type="http://schemas.openxmlformats.org/officeDocument/2006/relationships/image" Target="../media/image1093.png"/><Relationship Id="rId28" Type="http://schemas.openxmlformats.org/officeDocument/2006/relationships/image" Target="../media/image1094.png"/><Relationship Id="rId29" Type="http://schemas.openxmlformats.org/officeDocument/2006/relationships/image" Target="../media/image1095.png"/><Relationship Id="rId30" Type="http://schemas.openxmlformats.org/officeDocument/2006/relationships/image" Target="../media/image1096.png"/><Relationship Id="rId31" Type="http://schemas.openxmlformats.org/officeDocument/2006/relationships/image" Target="../media/image1097.png"/><Relationship Id="rId32" Type="http://schemas.openxmlformats.org/officeDocument/2006/relationships/image" Target="../media/image1098.png"/><Relationship Id="rId33" Type="http://schemas.openxmlformats.org/officeDocument/2006/relationships/image" Target="../media/image1099.png"/><Relationship Id="rId34" Type="http://schemas.openxmlformats.org/officeDocument/2006/relationships/image" Target="../media/image1100.png"/><Relationship Id="rId35" Type="http://schemas.openxmlformats.org/officeDocument/2006/relationships/image" Target="../media/image1101.png"/><Relationship Id="rId36" Type="http://schemas.openxmlformats.org/officeDocument/2006/relationships/image" Target="../media/image1102.png"/><Relationship Id="rId37" Type="http://schemas.openxmlformats.org/officeDocument/2006/relationships/image" Target="../media/image1103.png"/><Relationship Id="rId38" Type="http://schemas.openxmlformats.org/officeDocument/2006/relationships/image" Target="../media/image1104.png"/><Relationship Id="rId39" Type="http://schemas.openxmlformats.org/officeDocument/2006/relationships/image" Target="../media/image1105.png"/><Relationship Id="rId40" Type="http://schemas.openxmlformats.org/officeDocument/2006/relationships/image" Target="../media/image1106.png"/><Relationship Id="rId41" Type="http://schemas.openxmlformats.org/officeDocument/2006/relationships/image" Target="../media/image1107.png"/><Relationship Id="rId42" Type="http://schemas.openxmlformats.org/officeDocument/2006/relationships/image" Target="../media/image1108.png"/><Relationship Id="rId43" Type="http://schemas.openxmlformats.org/officeDocument/2006/relationships/image" Target="../media/image1109.png"/><Relationship Id="rId44" Type="http://schemas.openxmlformats.org/officeDocument/2006/relationships/image" Target="../media/image1110.png"/><Relationship Id="rId45" Type="http://schemas.openxmlformats.org/officeDocument/2006/relationships/image" Target="../media/image1111.png"/><Relationship Id="rId46" Type="http://schemas.openxmlformats.org/officeDocument/2006/relationships/image" Target="../media/image1112.png"/><Relationship Id="rId47" Type="http://schemas.openxmlformats.org/officeDocument/2006/relationships/image" Target="../media/image1113.png"/><Relationship Id="rId48" Type="http://schemas.openxmlformats.org/officeDocument/2006/relationships/image" Target="../media/image1114.png"/><Relationship Id="rId49" Type="http://schemas.openxmlformats.org/officeDocument/2006/relationships/image" Target="../media/image1115.png"/><Relationship Id="rId50" Type="http://schemas.openxmlformats.org/officeDocument/2006/relationships/image" Target="../media/image1116.png"/><Relationship Id="rId51" Type="http://schemas.openxmlformats.org/officeDocument/2006/relationships/image" Target="../media/image1117.png"/><Relationship Id="rId52" Type="http://schemas.openxmlformats.org/officeDocument/2006/relationships/image" Target="../media/image1118.png"/><Relationship Id="rId53" Type="http://schemas.openxmlformats.org/officeDocument/2006/relationships/image" Target="../media/image1119.png"/><Relationship Id="rId54" Type="http://schemas.openxmlformats.org/officeDocument/2006/relationships/image" Target="../media/image1120.png"/><Relationship Id="rId55" Type="http://schemas.openxmlformats.org/officeDocument/2006/relationships/image" Target="../media/image1121.png"/><Relationship Id="rId56" Type="http://schemas.openxmlformats.org/officeDocument/2006/relationships/image" Target="../media/image1122.png"/><Relationship Id="rId57" Type="http://schemas.openxmlformats.org/officeDocument/2006/relationships/image" Target="../media/image1123.png"/><Relationship Id="rId58" Type="http://schemas.openxmlformats.org/officeDocument/2006/relationships/image" Target="../media/image1124.png"/><Relationship Id="rId59" Type="http://schemas.openxmlformats.org/officeDocument/2006/relationships/image" Target="../media/image1125.png"/><Relationship Id="rId60" Type="http://schemas.openxmlformats.org/officeDocument/2006/relationships/image" Target="../media/image1126.png"/><Relationship Id="rId61" Type="http://schemas.openxmlformats.org/officeDocument/2006/relationships/image" Target="../media/image1127.png"/><Relationship Id="rId62" Type="http://schemas.openxmlformats.org/officeDocument/2006/relationships/image" Target="../media/image1128.png"/><Relationship Id="rId63" Type="http://schemas.openxmlformats.org/officeDocument/2006/relationships/image" Target="../media/image1129.png"/><Relationship Id="rId64" Type="http://schemas.openxmlformats.org/officeDocument/2006/relationships/image" Target="../media/image1130.png"/><Relationship Id="rId65" Type="http://schemas.openxmlformats.org/officeDocument/2006/relationships/image" Target="../media/image1131.png"/><Relationship Id="rId66" Type="http://schemas.openxmlformats.org/officeDocument/2006/relationships/image" Target="../media/image1132.png"/><Relationship Id="rId67" Type="http://schemas.openxmlformats.org/officeDocument/2006/relationships/image" Target="../media/image1133.png"/><Relationship Id="rId68" Type="http://schemas.openxmlformats.org/officeDocument/2006/relationships/image" Target="../media/image1134.png"/><Relationship Id="rId69" Type="http://schemas.openxmlformats.org/officeDocument/2006/relationships/image" Target="../media/image1135.png"/><Relationship Id="rId70" Type="http://schemas.openxmlformats.org/officeDocument/2006/relationships/image" Target="../media/image1136.png"/><Relationship Id="rId71" Type="http://schemas.openxmlformats.org/officeDocument/2006/relationships/image" Target="../media/image1137.png"/><Relationship Id="rId72" Type="http://schemas.openxmlformats.org/officeDocument/2006/relationships/image" Target="../media/image1138.png"/><Relationship Id="rId73" Type="http://schemas.openxmlformats.org/officeDocument/2006/relationships/image" Target="../media/image1139.png"/><Relationship Id="rId74" Type="http://schemas.openxmlformats.org/officeDocument/2006/relationships/image" Target="../media/image1140.png"/><Relationship Id="rId75" Type="http://schemas.openxmlformats.org/officeDocument/2006/relationships/image" Target="../media/image1141.png"/><Relationship Id="rId76" Type="http://schemas.openxmlformats.org/officeDocument/2006/relationships/image" Target="../media/image1142.png"/><Relationship Id="rId77" Type="http://schemas.openxmlformats.org/officeDocument/2006/relationships/image" Target="../media/image1143.png"/><Relationship Id="rId78" Type="http://schemas.openxmlformats.org/officeDocument/2006/relationships/image" Target="../media/image1144.png"/><Relationship Id="rId79" Type="http://schemas.openxmlformats.org/officeDocument/2006/relationships/image" Target="../media/image1145.png"/><Relationship Id="rId80" Type="http://schemas.openxmlformats.org/officeDocument/2006/relationships/image" Target="../media/image1146.png"/><Relationship Id="rId81" Type="http://schemas.openxmlformats.org/officeDocument/2006/relationships/image" Target="../media/image1147.png"/><Relationship Id="rId82" Type="http://schemas.openxmlformats.org/officeDocument/2006/relationships/image" Target="../media/image1148.png"/><Relationship Id="rId83" Type="http://schemas.openxmlformats.org/officeDocument/2006/relationships/image" Target="../media/image1149.png"/><Relationship Id="rId84" Type="http://schemas.openxmlformats.org/officeDocument/2006/relationships/image" Target="../media/image1150.png"/><Relationship Id="rId85" Type="http://schemas.openxmlformats.org/officeDocument/2006/relationships/image" Target="../media/image1151.png"/><Relationship Id="rId86" Type="http://schemas.openxmlformats.org/officeDocument/2006/relationships/image" Target="../media/image115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3.png"/><Relationship Id="rId3" Type="http://schemas.openxmlformats.org/officeDocument/2006/relationships/image" Target="../media/image1154.png"/><Relationship Id="rId4" Type="http://schemas.openxmlformats.org/officeDocument/2006/relationships/image" Target="../media/image1155.png"/><Relationship Id="rId5" Type="http://schemas.openxmlformats.org/officeDocument/2006/relationships/image" Target="../media/image1156.png"/><Relationship Id="rId6" Type="http://schemas.openxmlformats.org/officeDocument/2006/relationships/image" Target="../media/image1157.png"/><Relationship Id="rId7" Type="http://schemas.openxmlformats.org/officeDocument/2006/relationships/image" Target="../media/image1158.png"/><Relationship Id="rId8" Type="http://schemas.openxmlformats.org/officeDocument/2006/relationships/image" Target="../media/image1159.png"/><Relationship Id="rId9" Type="http://schemas.openxmlformats.org/officeDocument/2006/relationships/image" Target="../media/image1160.png"/><Relationship Id="rId10" Type="http://schemas.openxmlformats.org/officeDocument/2006/relationships/image" Target="../media/image1161.png"/><Relationship Id="rId11" Type="http://schemas.openxmlformats.org/officeDocument/2006/relationships/image" Target="../media/image1162.png"/><Relationship Id="rId12" Type="http://schemas.openxmlformats.org/officeDocument/2006/relationships/image" Target="../media/image1163.png"/><Relationship Id="rId13" Type="http://schemas.openxmlformats.org/officeDocument/2006/relationships/image" Target="../media/image1164.png"/><Relationship Id="rId14" Type="http://schemas.openxmlformats.org/officeDocument/2006/relationships/image" Target="../media/image1165.png"/><Relationship Id="rId15" Type="http://schemas.openxmlformats.org/officeDocument/2006/relationships/image" Target="../media/image1166.png"/><Relationship Id="rId16" Type="http://schemas.openxmlformats.org/officeDocument/2006/relationships/image" Target="../media/image1167.png"/><Relationship Id="rId17" Type="http://schemas.openxmlformats.org/officeDocument/2006/relationships/image" Target="../media/image1168.png"/><Relationship Id="rId18" Type="http://schemas.openxmlformats.org/officeDocument/2006/relationships/image" Target="../media/image1169.png"/><Relationship Id="rId19" Type="http://schemas.openxmlformats.org/officeDocument/2006/relationships/image" Target="../media/image1170.png"/><Relationship Id="rId20" Type="http://schemas.openxmlformats.org/officeDocument/2006/relationships/image" Target="../media/image1171.png"/><Relationship Id="rId21" Type="http://schemas.openxmlformats.org/officeDocument/2006/relationships/image" Target="../media/image1172.png"/><Relationship Id="rId22" Type="http://schemas.openxmlformats.org/officeDocument/2006/relationships/image" Target="../media/image1173.png"/><Relationship Id="rId23" Type="http://schemas.openxmlformats.org/officeDocument/2006/relationships/image" Target="../media/image1174.png"/><Relationship Id="rId24" Type="http://schemas.openxmlformats.org/officeDocument/2006/relationships/image" Target="../media/image1175.png"/><Relationship Id="rId25" Type="http://schemas.openxmlformats.org/officeDocument/2006/relationships/image" Target="../media/image1176.png"/><Relationship Id="rId26" Type="http://schemas.openxmlformats.org/officeDocument/2006/relationships/image" Target="../media/image1177.png"/><Relationship Id="rId27" Type="http://schemas.openxmlformats.org/officeDocument/2006/relationships/image" Target="../media/image1178.png"/><Relationship Id="rId28" Type="http://schemas.openxmlformats.org/officeDocument/2006/relationships/image" Target="../media/image1179.png"/><Relationship Id="rId29" Type="http://schemas.openxmlformats.org/officeDocument/2006/relationships/image" Target="../media/image1180.png"/><Relationship Id="rId30" Type="http://schemas.openxmlformats.org/officeDocument/2006/relationships/image" Target="../media/image1181.png"/><Relationship Id="rId31" Type="http://schemas.openxmlformats.org/officeDocument/2006/relationships/image" Target="../media/image1182.png"/><Relationship Id="rId32" Type="http://schemas.openxmlformats.org/officeDocument/2006/relationships/image" Target="../media/image1183.png"/><Relationship Id="rId33" Type="http://schemas.openxmlformats.org/officeDocument/2006/relationships/image" Target="../media/image106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4.png"/><Relationship Id="rId3" Type="http://schemas.openxmlformats.org/officeDocument/2006/relationships/image" Target="../media/image1185.png"/><Relationship Id="rId4" Type="http://schemas.openxmlformats.org/officeDocument/2006/relationships/image" Target="../media/image1186.png"/><Relationship Id="rId5" Type="http://schemas.openxmlformats.org/officeDocument/2006/relationships/image" Target="../media/image1187.png"/><Relationship Id="rId6" Type="http://schemas.openxmlformats.org/officeDocument/2006/relationships/image" Target="../media/image1188.png"/><Relationship Id="rId7" Type="http://schemas.openxmlformats.org/officeDocument/2006/relationships/image" Target="../media/image1189.png"/><Relationship Id="rId8" Type="http://schemas.openxmlformats.org/officeDocument/2006/relationships/image" Target="../media/image1190.png"/><Relationship Id="rId9" Type="http://schemas.openxmlformats.org/officeDocument/2006/relationships/image" Target="../media/image1191.png"/><Relationship Id="rId10" Type="http://schemas.openxmlformats.org/officeDocument/2006/relationships/image" Target="../media/image1192.png"/><Relationship Id="rId11" Type="http://schemas.openxmlformats.org/officeDocument/2006/relationships/image" Target="../media/image1193.png"/><Relationship Id="rId12" Type="http://schemas.openxmlformats.org/officeDocument/2006/relationships/image" Target="../media/image1194.png"/><Relationship Id="rId13" Type="http://schemas.openxmlformats.org/officeDocument/2006/relationships/image" Target="../media/image1195.png"/><Relationship Id="rId14" Type="http://schemas.openxmlformats.org/officeDocument/2006/relationships/image" Target="../media/image1196.png"/><Relationship Id="rId15" Type="http://schemas.openxmlformats.org/officeDocument/2006/relationships/image" Target="../media/image1197.png"/><Relationship Id="rId16" Type="http://schemas.openxmlformats.org/officeDocument/2006/relationships/image" Target="../media/image1198.png"/><Relationship Id="rId17" Type="http://schemas.openxmlformats.org/officeDocument/2006/relationships/image" Target="../media/image1199.png"/><Relationship Id="rId18" Type="http://schemas.openxmlformats.org/officeDocument/2006/relationships/image" Target="../media/image1200.png"/><Relationship Id="rId19" Type="http://schemas.openxmlformats.org/officeDocument/2006/relationships/image" Target="../media/image1201.png"/><Relationship Id="rId20" Type="http://schemas.openxmlformats.org/officeDocument/2006/relationships/image" Target="../media/image1202.png"/><Relationship Id="rId21" Type="http://schemas.openxmlformats.org/officeDocument/2006/relationships/image" Target="../media/image1203.png"/><Relationship Id="rId22" Type="http://schemas.openxmlformats.org/officeDocument/2006/relationships/image" Target="../media/image1204.png"/><Relationship Id="rId23" Type="http://schemas.openxmlformats.org/officeDocument/2006/relationships/image" Target="../media/image1205.png"/><Relationship Id="rId24" Type="http://schemas.openxmlformats.org/officeDocument/2006/relationships/image" Target="../media/image1206.png"/><Relationship Id="rId25" Type="http://schemas.openxmlformats.org/officeDocument/2006/relationships/image" Target="../media/image1207.png"/><Relationship Id="rId26" Type="http://schemas.openxmlformats.org/officeDocument/2006/relationships/image" Target="../media/image1208.png"/><Relationship Id="rId27" Type="http://schemas.openxmlformats.org/officeDocument/2006/relationships/image" Target="../media/image1209.png"/><Relationship Id="rId28" Type="http://schemas.openxmlformats.org/officeDocument/2006/relationships/image" Target="../media/image1210.png"/><Relationship Id="rId29" Type="http://schemas.openxmlformats.org/officeDocument/2006/relationships/image" Target="../media/image1211.png"/><Relationship Id="rId30" Type="http://schemas.openxmlformats.org/officeDocument/2006/relationships/image" Target="../media/image106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2.png"/><Relationship Id="rId3" Type="http://schemas.openxmlformats.org/officeDocument/2006/relationships/image" Target="../media/image1213.png"/><Relationship Id="rId4" Type="http://schemas.openxmlformats.org/officeDocument/2006/relationships/image" Target="../media/image1214.png"/><Relationship Id="rId5" Type="http://schemas.openxmlformats.org/officeDocument/2006/relationships/image" Target="../media/image1215.png"/><Relationship Id="rId6" Type="http://schemas.openxmlformats.org/officeDocument/2006/relationships/image" Target="../media/image1216.png"/><Relationship Id="rId7" Type="http://schemas.openxmlformats.org/officeDocument/2006/relationships/image" Target="../media/image1217.png"/><Relationship Id="rId8" Type="http://schemas.openxmlformats.org/officeDocument/2006/relationships/image" Target="../media/image1218.png"/><Relationship Id="rId9" Type="http://schemas.openxmlformats.org/officeDocument/2006/relationships/image" Target="../media/image1219.png"/><Relationship Id="rId10" Type="http://schemas.openxmlformats.org/officeDocument/2006/relationships/image" Target="../media/image1220.png"/><Relationship Id="rId11" Type="http://schemas.openxmlformats.org/officeDocument/2006/relationships/image" Target="../media/image1221.png"/><Relationship Id="rId12" Type="http://schemas.openxmlformats.org/officeDocument/2006/relationships/image" Target="../media/image1222.png"/><Relationship Id="rId13" Type="http://schemas.openxmlformats.org/officeDocument/2006/relationships/image" Target="../media/image1223.png"/><Relationship Id="rId14" Type="http://schemas.openxmlformats.org/officeDocument/2006/relationships/image" Target="../media/image1224.png"/><Relationship Id="rId15" Type="http://schemas.openxmlformats.org/officeDocument/2006/relationships/image" Target="../media/image1225.png"/><Relationship Id="rId16" Type="http://schemas.openxmlformats.org/officeDocument/2006/relationships/image" Target="../media/image1226.png"/><Relationship Id="rId17" Type="http://schemas.openxmlformats.org/officeDocument/2006/relationships/image" Target="../media/image1227.png"/><Relationship Id="rId18" Type="http://schemas.openxmlformats.org/officeDocument/2006/relationships/image" Target="../media/image1228.png"/><Relationship Id="rId19" Type="http://schemas.openxmlformats.org/officeDocument/2006/relationships/image" Target="../media/image1229.png"/><Relationship Id="rId20" Type="http://schemas.openxmlformats.org/officeDocument/2006/relationships/image" Target="../media/image1230.png"/><Relationship Id="rId21" Type="http://schemas.openxmlformats.org/officeDocument/2006/relationships/image" Target="../media/image1231.png"/><Relationship Id="rId22" Type="http://schemas.openxmlformats.org/officeDocument/2006/relationships/image" Target="../media/image1232.png"/><Relationship Id="rId23" Type="http://schemas.openxmlformats.org/officeDocument/2006/relationships/image" Target="../media/image1233.png"/><Relationship Id="rId24" Type="http://schemas.openxmlformats.org/officeDocument/2006/relationships/image" Target="../media/image1234.png"/><Relationship Id="rId25" Type="http://schemas.openxmlformats.org/officeDocument/2006/relationships/image" Target="../media/image1235.png"/><Relationship Id="rId26" Type="http://schemas.openxmlformats.org/officeDocument/2006/relationships/image" Target="../media/image1236.png"/><Relationship Id="rId27" Type="http://schemas.openxmlformats.org/officeDocument/2006/relationships/image" Target="../media/image1237.png"/><Relationship Id="rId28" Type="http://schemas.openxmlformats.org/officeDocument/2006/relationships/image" Target="../media/image1238.png"/><Relationship Id="rId29" Type="http://schemas.openxmlformats.org/officeDocument/2006/relationships/image" Target="../media/image1239.png"/><Relationship Id="rId30" Type="http://schemas.openxmlformats.org/officeDocument/2006/relationships/image" Target="../media/image1240.png"/><Relationship Id="rId31" Type="http://schemas.openxmlformats.org/officeDocument/2006/relationships/image" Target="../media/image1241.png"/><Relationship Id="rId32" Type="http://schemas.openxmlformats.org/officeDocument/2006/relationships/image" Target="../media/image1242.png"/><Relationship Id="rId33" Type="http://schemas.openxmlformats.org/officeDocument/2006/relationships/image" Target="../media/image1243.png"/><Relationship Id="rId34" Type="http://schemas.openxmlformats.org/officeDocument/2006/relationships/image" Target="../media/image1244.png"/><Relationship Id="rId35" Type="http://schemas.openxmlformats.org/officeDocument/2006/relationships/image" Target="../media/image1245.png"/><Relationship Id="rId36" Type="http://schemas.openxmlformats.org/officeDocument/2006/relationships/image" Target="../media/image1246.png"/><Relationship Id="rId37" Type="http://schemas.openxmlformats.org/officeDocument/2006/relationships/image" Target="../media/image1247.png"/><Relationship Id="rId38" Type="http://schemas.openxmlformats.org/officeDocument/2006/relationships/image" Target="../media/image1248.png"/><Relationship Id="rId39" Type="http://schemas.openxmlformats.org/officeDocument/2006/relationships/image" Target="../media/image1249.png"/><Relationship Id="rId40" Type="http://schemas.openxmlformats.org/officeDocument/2006/relationships/image" Target="../media/image1250.png"/><Relationship Id="rId41" Type="http://schemas.openxmlformats.org/officeDocument/2006/relationships/image" Target="../media/image1251.png"/><Relationship Id="rId42" Type="http://schemas.openxmlformats.org/officeDocument/2006/relationships/image" Target="../media/image1252.png"/><Relationship Id="rId43" Type="http://schemas.openxmlformats.org/officeDocument/2006/relationships/image" Target="../media/image1253.png"/><Relationship Id="rId44" Type="http://schemas.openxmlformats.org/officeDocument/2006/relationships/image" Target="../media/image1254.png"/><Relationship Id="rId45" Type="http://schemas.openxmlformats.org/officeDocument/2006/relationships/image" Target="../media/image1255.png"/><Relationship Id="rId46" Type="http://schemas.openxmlformats.org/officeDocument/2006/relationships/image" Target="../media/image1256.png"/><Relationship Id="rId47" Type="http://schemas.openxmlformats.org/officeDocument/2006/relationships/image" Target="../media/image1257.png"/><Relationship Id="rId48" Type="http://schemas.openxmlformats.org/officeDocument/2006/relationships/image" Target="../media/image1258.png"/><Relationship Id="rId49" Type="http://schemas.openxmlformats.org/officeDocument/2006/relationships/image" Target="../media/image1259.png"/><Relationship Id="rId50" Type="http://schemas.openxmlformats.org/officeDocument/2006/relationships/image" Target="../media/image1260.png"/><Relationship Id="rId51" Type="http://schemas.openxmlformats.org/officeDocument/2006/relationships/image" Target="../media/image1261.png"/><Relationship Id="rId52" Type="http://schemas.openxmlformats.org/officeDocument/2006/relationships/image" Target="../media/image1262.png"/><Relationship Id="rId53" Type="http://schemas.openxmlformats.org/officeDocument/2006/relationships/image" Target="../media/image1263.png"/><Relationship Id="rId54" Type="http://schemas.openxmlformats.org/officeDocument/2006/relationships/image" Target="../media/image1264.png"/><Relationship Id="rId55" Type="http://schemas.openxmlformats.org/officeDocument/2006/relationships/image" Target="../media/image1265.png"/><Relationship Id="rId56" Type="http://schemas.openxmlformats.org/officeDocument/2006/relationships/image" Target="../media/image1266.png"/><Relationship Id="rId57" Type="http://schemas.openxmlformats.org/officeDocument/2006/relationships/image" Target="../media/image1267.png"/><Relationship Id="rId58" Type="http://schemas.openxmlformats.org/officeDocument/2006/relationships/image" Target="../media/image1268.png"/><Relationship Id="rId59" Type="http://schemas.openxmlformats.org/officeDocument/2006/relationships/image" Target="../media/image1269.png"/><Relationship Id="rId60" Type="http://schemas.openxmlformats.org/officeDocument/2006/relationships/image" Target="../media/image1270.png"/><Relationship Id="rId61" Type="http://schemas.openxmlformats.org/officeDocument/2006/relationships/image" Target="../media/image1271.png"/><Relationship Id="rId62" Type="http://schemas.openxmlformats.org/officeDocument/2006/relationships/image" Target="../media/image1272.png"/><Relationship Id="rId63" Type="http://schemas.openxmlformats.org/officeDocument/2006/relationships/image" Target="../media/image1273.png"/><Relationship Id="rId64" Type="http://schemas.openxmlformats.org/officeDocument/2006/relationships/image" Target="../media/image127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5.png"/><Relationship Id="rId3" Type="http://schemas.openxmlformats.org/officeDocument/2006/relationships/image" Target="../media/image1276.png"/><Relationship Id="rId4" Type="http://schemas.openxmlformats.org/officeDocument/2006/relationships/image" Target="../media/image1277.png"/><Relationship Id="rId5" Type="http://schemas.openxmlformats.org/officeDocument/2006/relationships/image" Target="../media/image1278.png"/><Relationship Id="rId6" Type="http://schemas.openxmlformats.org/officeDocument/2006/relationships/image" Target="../media/image1279.png"/><Relationship Id="rId7" Type="http://schemas.openxmlformats.org/officeDocument/2006/relationships/image" Target="../media/image1280.png"/><Relationship Id="rId8" Type="http://schemas.openxmlformats.org/officeDocument/2006/relationships/image" Target="../media/image1281.png"/><Relationship Id="rId9" Type="http://schemas.openxmlformats.org/officeDocument/2006/relationships/image" Target="../media/image1282.png"/><Relationship Id="rId10" Type="http://schemas.openxmlformats.org/officeDocument/2006/relationships/image" Target="../media/image1283.png"/><Relationship Id="rId11" Type="http://schemas.openxmlformats.org/officeDocument/2006/relationships/image" Target="../media/image1284.png"/><Relationship Id="rId12" Type="http://schemas.openxmlformats.org/officeDocument/2006/relationships/image" Target="../media/image1285.png"/><Relationship Id="rId13" Type="http://schemas.openxmlformats.org/officeDocument/2006/relationships/image" Target="../media/image1286.png"/><Relationship Id="rId14" Type="http://schemas.openxmlformats.org/officeDocument/2006/relationships/image" Target="../media/image1287.png"/><Relationship Id="rId15" Type="http://schemas.openxmlformats.org/officeDocument/2006/relationships/image" Target="../media/image1288.png"/><Relationship Id="rId16" Type="http://schemas.openxmlformats.org/officeDocument/2006/relationships/image" Target="../media/image1289.png"/><Relationship Id="rId17" Type="http://schemas.openxmlformats.org/officeDocument/2006/relationships/image" Target="../media/image1290.png"/><Relationship Id="rId18" Type="http://schemas.openxmlformats.org/officeDocument/2006/relationships/image" Target="../media/image1291.png"/><Relationship Id="rId19" Type="http://schemas.openxmlformats.org/officeDocument/2006/relationships/image" Target="../media/image1292.png"/><Relationship Id="rId20" Type="http://schemas.openxmlformats.org/officeDocument/2006/relationships/image" Target="../media/image1293.png"/><Relationship Id="rId21" Type="http://schemas.openxmlformats.org/officeDocument/2006/relationships/image" Target="../media/image1294.png"/><Relationship Id="rId22" Type="http://schemas.openxmlformats.org/officeDocument/2006/relationships/image" Target="../media/image1295.png"/><Relationship Id="rId23" Type="http://schemas.openxmlformats.org/officeDocument/2006/relationships/image" Target="../media/image1296.png"/><Relationship Id="rId24" Type="http://schemas.openxmlformats.org/officeDocument/2006/relationships/image" Target="../media/image1297.png"/><Relationship Id="rId25" Type="http://schemas.openxmlformats.org/officeDocument/2006/relationships/image" Target="../media/image1298.png"/><Relationship Id="rId26" Type="http://schemas.openxmlformats.org/officeDocument/2006/relationships/image" Target="../media/image1299.png"/><Relationship Id="rId27" Type="http://schemas.openxmlformats.org/officeDocument/2006/relationships/image" Target="../media/image1300.png"/><Relationship Id="rId28" Type="http://schemas.openxmlformats.org/officeDocument/2006/relationships/image" Target="../media/image1301.png"/><Relationship Id="rId29" Type="http://schemas.openxmlformats.org/officeDocument/2006/relationships/image" Target="../media/image1302.png"/><Relationship Id="rId30" Type="http://schemas.openxmlformats.org/officeDocument/2006/relationships/image" Target="../media/image1303.png"/><Relationship Id="rId31" Type="http://schemas.openxmlformats.org/officeDocument/2006/relationships/image" Target="../media/image1304.png"/><Relationship Id="rId32" Type="http://schemas.openxmlformats.org/officeDocument/2006/relationships/image" Target="../media/image1305.png"/><Relationship Id="rId33" Type="http://schemas.openxmlformats.org/officeDocument/2006/relationships/image" Target="../media/image1306.png"/><Relationship Id="rId34" Type="http://schemas.openxmlformats.org/officeDocument/2006/relationships/image" Target="../media/image1307.png"/><Relationship Id="rId35" Type="http://schemas.openxmlformats.org/officeDocument/2006/relationships/image" Target="../media/image1308.png"/><Relationship Id="rId36" Type="http://schemas.openxmlformats.org/officeDocument/2006/relationships/image" Target="../media/image1309.png"/><Relationship Id="rId37" Type="http://schemas.openxmlformats.org/officeDocument/2006/relationships/image" Target="../media/image1310.png"/><Relationship Id="rId38" Type="http://schemas.openxmlformats.org/officeDocument/2006/relationships/image" Target="../media/image1311.png"/><Relationship Id="rId39" Type="http://schemas.openxmlformats.org/officeDocument/2006/relationships/image" Target="../media/image1312.png"/><Relationship Id="rId40" Type="http://schemas.openxmlformats.org/officeDocument/2006/relationships/image" Target="../media/image1313.png"/><Relationship Id="rId41" Type="http://schemas.openxmlformats.org/officeDocument/2006/relationships/image" Target="../media/image1314.png"/><Relationship Id="rId42" Type="http://schemas.openxmlformats.org/officeDocument/2006/relationships/image" Target="../media/image1315.png"/><Relationship Id="rId43" Type="http://schemas.openxmlformats.org/officeDocument/2006/relationships/image" Target="../media/image131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2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7.png"/><Relationship Id="rId3" Type="http://schemas.openxmlformats.org/officeDocument/2006/relationships/image" Target="../media/image1318.png"/><Relationship Id="rId4" Type="http://schemas.openxmlformats.org/officeDocument/2006/relationships/image" Target="../media/image1319.png"/><Relationship Id="rId5" Type="http://schemas.openxmlformats.org/officeDocument/2006/relationships/image" Target="../media/image1320.png"/><Relationship Id="rId6" Type="http://schemas.openxmlformats.org/officeDocument/2006/relationships/image" Target="../media/image1321.png"/><Relationship Id="rId7" Type="http://schemas.openxmlformats.org/officeDocument/2006/relationships/image" Target="../media/image1322.png"/><Relationship Id="rId8" Type="http://schemas.openxmlformats.org/officeDocument/2006/relationships/image" Target="../media/image1323.png"/><Relationship Id="rId9" Type="http://schemas.openxmlformats.org/officeDocument/2006/relationships/image" Target="../media/image1324.png"/><Relationship Id="rId10" Type="http://schemas.openxmlformats.org/officeDocument/2006/relationships/image" Target="../media/image1325.png"/><Relationship Id="rId11" Type="http://schemas.openxmlformats.org/officeDocument/2006/relationships/image" Target="../media/image1326.png"/><Relationship Id="rId12" Type="http://schemas.openxmlformats.org/officeDocument/2006/relationships/image" Target="../media/image1327.png"/><Relationship Id="rId13" Type="http://schemas.openxmlformats.org/officeDocument/2006/relationships/image" Target="../media/image1328.png"/><Relationship Id="rId14" Type="http://schemas.openxmlformats.org/officeDocument/2006/relationships/image" Target="../media/image1329.png"/><Relationship Id="rId15" Type="http://schemas.openxmlformats.org/officeDocument/2006/relationships/image" Target="../media/image1330.png"/><Relationship Id="rId16" Type="http://schemas.openxmlformats.org/officeDocument/2006/relationships/image" Target="../media/image1331.png"/><Relationship Id="rId17" Type="http://schemas.openxmlformats.org/officeDocument/2006/relationships/image" Target="../media/image1332.png"/><Relationship Id="rId18" Type="http://schemas.openxmlformats.org/officeDocument/2006/relationships/image" Target="../media/image1333.png"/><Relationship Id="rId19" Type="http://schemas.openxmlformats.org/officeDocument/2006/relationships/image" Target="../media/image1334.png"/><Relationship Id="rId20" Type="http://schemas.openxmlformats.org/officeDocument/2006/relationships/image" Target="../media/image1335.png"/><Relationship Id="rId21" Type="http://schemas.openxmlformats.org/officeDocument/2006/relationships/image" Target="../media/image1336.png"/><Relationship Id="rId22" Type="http://schemas.openxmlformats.org/officeDocument/2006/relationships/image" Target="../media/image1337.png"/><Relationship Id="rId23" Type="http://schemas.openxmlformats.org/officeDocument/2006/relationships/image" Target="../media/image1338.png"/><Relationship Id="rId24" Type="http://schemas.openxmlformats.org/officeDocument/2006/relationships/image" Target="../media/image1339.png"/><Relationship Id="rId25" Type="http://schemas.openxmlformats.org/officeDocument/2006/relationships/image" Target="../media/image1340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1.png"/><Relationship Id="rId3" Type="http://schemas.openxmlformats.org/officeDocument/2006/relationships/image" Target="../media/image1342.png"/><Relationship Id="rId4" Type="http://schemas.openxmlformats.org/officeDocument/2006/relationships/image" Target="../media/image1343.png"/><Relationship Id="rId5" Type="http://schemas.openxmlformats.org/officeDocument/2006/relationships/image" Target="../media/image1344.png"/><Relationship Id="rId6" Type="http://schemas.openxmlformats.org/officeDocument/2006/relationships/image" Target="../media/image1345.png"/><Relationship Id="rId7" Type="http://schemas.openxmlformats.org/officeDocument/2006/relationships/image" Target="../media/image1346.png"/><Relationship Id="rId8" Type="http://schemas.openxmlformats.org/officeDocument/2006/relationships/image" Target="../media/image1347.png"/><Relationship Id="rId9" Type="http://schemas.openxmlformats.org/officeDocument/2006/relationships/image" Target="../media/image1348.png"/><Relationship Id="rId10" Type="http://schemas.openxmlformats.org/officeDocument/2006/relationships/image" Target="../media/image1349.png"/><Relationship Id="rId11" Type="http://schemas.openxmlformats.org/officeDocument/2006/relationships/image" Target="../media/image1350.png"/><Relationship Id="rId12" Type="http://schemas.openxmlformats.org/officeDocument/2006/relationships/image" Target="../media/image1351.png"/><Relationship Id="rId13" Type="http://schemas.openxmlformats.org/officeDocument/2006/relationships/image" Target="../media/image1352.png"/><Relationship Id="rId14" Type="http://schemas.openxmlformats.org/officeDocument/2006/relationships/image" Target="../media/image1353.png"/><Relationship Id="rId15" Type="http://schemas.openxmlformats.org/officeDocument/2006/relationships/image" Target="../media/image1354.png"/><Relationship Id="rId16" Type="http://schemas.openxmlformats.org/officeDocument/2006/relationships/image" Target="../media/image1355.png"/><Relationship Id="rId17" Type="http://schemas.openxmlformats.org/officeDocument/2006/relationships/image" Target="../media/image1356.png"/><Relationship Id="rId18" Type="http://schemas.openxmlformats.org/officeDocument/2006/relationships/image" Target="../media/image1357.png"/><Relationship Id="rId19" Type="http://schemas.openxmlformats.org/officeDocument/2006/relationships/image" Target="../media/image1358.png"/><Relationship Id="rId20" Type="http://schemas.openxmlformats.org/officeDocument/2006/relationships/image" Target="../media/image1359.png"/><Relationship Id="rId21" Type="http://schemas.openxmlformats.org/officeDocument/2006/relationships/image" Target="../media/image1360.png"/><Relationship Id="rId22" Type="http://schemas.openxmlformats.org/officeDocument/2006/relationships/image" Target="../media/image1361.png"/><Relationship Id="rId23" Type="http://schemas.openxmlformats.org/officeDocument/2006/relationships/image" Target="../media/image1362.png"/><Relationship Id="rId24" Type="http://schemas.openxmlformats.org/officeDocument/2006/relationships/image" Target="../media/image1363.png"/><Relationship Id="rId25" Type="http://schemas.openxmlformats.org/officeDocument/2006/relationships/image" Target="../media/image1364.png"/><Relationship Id="rId26" Type="http://schemas.openxmlformats.org/officeDocument/2006/relationships/image" Target="../media/image1365.png"/><Relationship Id="rId27" Type="http://schemas.openxmlformats.org/officeDocument/2006/relationships/image" Target="../media/image1366.png"/><Relationship Id="rId28" Type="http://schemas.openxmlformats.org/officeDocument/2006/relationships/image" Target="../media/image1367.png"/><Relationship Id="rId29" Type="http://schemas.openxmlformats.org/officeDocument/2006/relationships/image" Target="../media/image1368.png"/><Relationship Id="rId30" Type="http://schemas.openxmlformats.org/officeDocument/2006/relationships/image" Target="../media/image1369.png"/><Relationship Id="rId31" Type="http://schemas.openxmlformats.org/officeDocument/2006/relationships/image" Target="../media/image1370.png"/><Relationship Id="rId32" Type="http://schemas.openxmlformats.org/officeDocument/2006/relationships/image" Target="../media/image1371.png"/><Relationship Id="rId33" Type="http://schemas.openxmlformats.org/officeDocument/2006/relationships/image" Target="../media/image1372.png"/><Relationship Id="rId34" Type="http://schemas.openxmlformats.org/officeDocument/2006/relationships/image" Target="../media/image1373.png"/><Relationship Id="rId35" Type="http://schemas.openxmlformats.org/officeDocument/2006/relationships/image" Target="../media/image1374.png"/><Relationship Id="rId36" Type="http://schemas.openxmlformats.org/officeDocument/2006/relationships/image" Target="../media/image1375.png"/><Relationship Id="rId37" Type="http://schemas.openxmlformats.org/officeDocument/2006/relationships/image" Target="../media/image1376.png"/><Relationship Id="rId38" Type="http://schemas.openxmlformats.org/officeDocument/2006/relationships/image" Target="../media/image1377.png"/><Relationship Id="rId39" Type="http://schemas.openxmlformats.org/officeDocument/2006/relationships/image" Target="../media/image1378.png"/><Relationship Id="rId40" Type="http://schemas.openxmlformats.org/officeDocument/2006/relationships/image" Target="../media/image1379.png"/><Relationship Id="rId41" Type="http://schemas.openxmlformats.org/officeDocument/2006/relationships/image" Target="../media/image1380.png"/><Relationship Id="rId42" Type="http://schemas.openxmlformats.org/officeDocument/2006/relationships/image" Target="../media/image1381.png"/><Relationship Id="rId43" Type="http://schemas.openxmlformats.org/officeDocument/2006/relationships/image" Target="../media/image1382.png"/><Relationship Id="rId44" Type="http://schemas.openxmlformats.org/officeDocument/2006/relationships/image" Target="../media/image1383.png"/><Relationship Id="rId45" Type="http://schemas.openxmlformats.org/officeDocument/2006/relationships/image" Target="../media/image1384.png"/><Relationship Id="rId46" Type="http://schemas.openxmlformats.org/officeDocument/2006/relationships/image" Target="../media/image1385.png"/><Relationship Id="rId47" Type="http://schemas.openxmlformats.org/officeDocument/2006/relationships/image" Target="../media/image1386.png"/><Relationship Id="rId48" Type="http://schemas.openxmlformats.org/officeDocument/2006/relationships/image" Target="../media/image1387.png"/><Relationship Id="rId49" Type="http://schemas.openxmlformats.org/officeDocument/2006/relationships/image" Target="../media/image1388.png"/><Relationship Id="rId50" Type="http://schemas.openxmlformats.org/officeDocument/2006/relationships/image" Target="../media/image1389.png"/><Relationship Id="rId51" Type="http://schemas.openxmlformats.org/officeDocument/2006/relationships/image" Target="../media/image1390.png"/><Relationship Id="rId52" Type="http://schemas.openxmlformats.org/officeDocument/2006/relationships/image" Target="../media/image1391.png"/><Relationship Id="rId53" Type="http://schemas.openxmlformats.org/officeDocument/2006/relationships/image" Target="../media/image1392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3.png"/><Relationship Id="rId3" Type="http://schemas.openxmlformats.org/officeDocument/2006/relationships/image" Target="../media/image1394.png"/><Relationship Id="rId4" Type="http://schemas.openxmlformats.org/officeDocument/2006/relationships/image" Target="../media/image1395.png"/><Relationship Id="rId5" Type="http://schemas.openxmlformats.org/officeDocument/2006/relationships/image" Target="../media/image1396.png"/><Relationship Id="rId6" Type="http://schemas.openxmlformats.org/officeDocument/2006/relationships/image" Target="../media/image1397.png"/><Relationship Id="rId7" Type="http://schemas.openxmlformats.org/officeDocument/2006/relationships/image" Target="../media/image1398.png"/><Relationship Id="rId8" Type="http://schemas.openxmlformats.org/officeDocument/2006/relationships/image" Target="../media/image1399.png"/><Relationship Id="rId9" Type="http://schemas.openxmlformats.org/officeDocument/2006/relationships/image" Target="../media/image1400.png"/><Relationship Id="rId10" Type="http://schemas.openxmlformats.org/officeDocument/2006/relationships/image" Target="../media/image1401.png"/><Relationship Id="rId11" Type="http://schemas.openxmlformats.org/officeDocument/2006/relationships/image" Target="../media/image1402.png"/><Relationship Id="rId12" Type="http://schemas.openxmlformats.org/officeDocument/2006/relationships/image" Target="../media/image1403.png"/><Relationship Id="rId13" Type="http://schemas.openxmlformats.org/officeDocument/2006/relationships/image" Target="../media/image1404.png"/><Relationship Id="rId14" Type="http://schemas.openxmlformats.org/officeDocument/2006/relationships/image" Target="../media/image1405.png"/><Relationship Id="rId15" Type="http://schemas.openxmlformats.org/officeDocument/2006/relationships/image" Target="../media/image1406.png"/><Relationship Id="rId16" Type="http://schemas.openxmlformats.org/officeDocument/2006/relationships/image" Target="../media/image1407.png"/><Relationship Id="rId17" Type="http://schemas.openxmlformats.org/officeDocument/2006/relationships/image" Target="../media/image1408.png"/><Relationship Id="rId18" Type="http://schemas.openxmlformats.org/officeDocument/2006/relationships/image" Target="../media/image1409.png"/><Relationship Id="rId19" Type="http://schemas.openxmlformats.org/officeDocument/2006/relationships/image" Target="../media/image1410.png"/><Relationship Id="rId20" Type="http://schemas.openxmlformats.org/officeDocument/2006/relationships/image" Target="../media/image1411.png"/><Relationship Id="rId21" Type="http://schemas.openxmlformats.org/officeDocument/2006/relationships/image" Target="../media/image1412.png"/><Relationship Id="rId22" Type="http://schemas.openxmlformats.org/officeDocument/2006/relationships/image" Target="../media/image1413.png"/><Relationship Id="rId23" Type="http://schemas.openxmlformats.org/officeDocument/2006/relationships/image" Target="../media/image1414.png"/><Relationship Id="rId24" Type="http://schemas.openxmlformats.org/officeDocument/2006/relationships/image" Target="../media/image1415.png"/><Relationship Id="rId25" Type="http://schemas.openxmlformats.org/officeDocument/2006/relationships/image" Target="../media/image1416.png"/><Relationship Id="rId26" Type="http://schemas.openxmlformats.org/officeDocument/2006/relationships/image" Target="../media/image1417.png"/><Relationship Id="rId27" Type="http://schemas.openxmlformats.org/officeDocument/2006/relationships/image" Target="../media/image1418.png"/><Relationship Id="rId28" Type="http://schemas.openxmlformats.org/officeDocument/2006/relationships/image" Target="../media/image1419.png"/><Relationship Id="rId29" Type="http://schemas.openxmlformats.org/officeDocument/2006/relationships/image" Target="../media/image1420.png"/><Relationship Id="rId30" Type="http://schemas.openxmlformats.org/officeDocument/2006/relationships/image" Target="../media/image1421.png"/><Relationship Id="rId31" Type="http://schemas.openxmlformats.org/officeDocument/2006/relationships/image" Target="../media/image1422.png"/><Relationship Id="rId32" Type="http://schemas.openxmlformats.org/officeDocument/2006/relationships/image" Target="../media/image1423.png"/><Relationship Id="rId33" Type="http://schemas.openxmlformats.org/officeDocument/2006/relationships/image" Target="../media/image1424.png"/><Relationship Id="rId34" Type="http://schemas.openxmlformats.org/officeDocument/2006/relationships/image" Target="../media/image1425.png"/><Relationship Id="rId35" Type="http://schemas.openxmlformats.org/officeDocument/2006/relationships/image" Target="../media/image1426.png"/><Relationship Id="rId36" Type="http://schemas.openxmlformats.org/officeDocument/2006/relationships/image" Target="../media/image1427.png"/><Relationship Id="rId37" Type="http://schemas.openxmlformats.org/officeDocument/2006/relationships/image" Target="../media/image1428.png"/><Relationship Id="rId38" Type="http://schemas.openxmlformats.org/officeDocument/2006/relationships/image" Target="../media/image1429.png"/><Relationship Id="rId39" Type="http://schemas.openxmlformats.org/officeDocument/2006/relationships/image" Target="../media/image1430.png"/><Relationship Id="rId40" Type="http://schemas.openxmlformats.org/officeDocument/2006/relationships/image" Target="../media/image1431.png"/><Relationship Id="rId41" Type="http://schemas.openxmlformats.org/officeDocument/2006/relationships/image" Target="../media/image1432.png"/><Relationship Id="rId42" Type="http://schemas.openxmlformats.org/officeDocument/2006/relationships/image" Target="../media/image1433.png"/><Relationship Id="rId43" Type="http://schemas.openxmlformats.org/officeDocument/2006/relationships/image" Target="../media/image1434.png"/><Relationship Id="rId44" Type="http://schemas.openxmlformats.org/officeDocument/2006/relationships/image" Target="../media/image1435.png"/><Relationship Id="rId45" Type="http://schemas.openxmlformats.org/officeDocument/2006/relationships/image" Target="../media/image1436.png"/><Relationship Id="rId46" Type="http://schemas.openxmlformats.org/officeDocument/2006/relationships/image" Target="../media/image1437.png"/><Relationship Id="rId47" Type="http://schemas.openxmlformats.org/officeDocument/2006/relationships/image" Target="../media/image1438.png"/><Relationship Id="rId48" Type="http://schemas.openxmlformats.org/officeDocument/2006/relationships/image" Target="../media/image143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0.png"/><Relationship Id="rId3" Type="http://schemas.openxmlformats.org/officeDocument/2006/relationships/image" Target="../media/image1441.png"/><Relationship Id="rId4" Type="http://schemas.openxmlformats.org/officeDocument/2006/relationships/image" Target="../media/image1442.png"/><Relationship Id="rId5" Type="http://schemas.openxmlformats.org/officeDocument/2006/relationships/image" Target="../media/image1443.png"/><Relationship Id="rId6" Type="http://schemas.openxmlformats.org/officeDocument/2006/relationships/image" Target="../media/image1444.png"/><Relationship Id="rId7" Type="http://schemas.openxmlformats.org/officeDocument/2006/relationships/image" Target="../media/image1445.png"/><Relationship Id="rId8" Type="http://schemas.openxmlformats.org/officeDocument/2006/relationships/image" Target="../media/image1446.png"/><Relationship Id="rId9" Type="http://schemas.openxmlformats.org/officeDocument/2006/relationships/image" Target="../media/image1447.png"/><Relationship Id="rId10" Type="http://schemas.openxmlformats.org/officeDocument/2006/relationships/image" Target="../media/image1448.png"/><Relationship Id="rId11" Type="http://schemas.openxmlformats.org/officeDocument/2006/relationships/image" Target="../media/image1449.png"/><Relationship Id="rId12" Type="http://schemas.openxmlformats.org/officeDocument/2006/relationships/image" Target="../media/image1450.png"/><Relationship Id="rId13" Type="http://schemas.openxmlformats.org/officeDocument/2006/relationships/image" Target="../media/image1451.png"/><Relationship Id="rId14" Type="http://schemas.openxmlformats.org/officeDocument/2006/relationships/image" Target="../media/image1452.png"/><Relationship Id="rId15" Type="http://schemas.openxmlformats.org/officeDocument/2006/relationships/image" Target="../media/image1453.png"/><Relationship Id="rId16" Type="http://schemas.openxmlformats.org/officeDocument/2006/relationships/image" Target="../media/image1454.png"/><Relationship Id="rId17" Type="http://schemas.openxmlformats.org/officeDocument/2006/relationships/image" Target="../media/image1455.png"/><Relationship Id="rId18" Type="http://schemas.openxmlformats.org/officeDocument/2006/relationships/image" Target="../media/image1456.png"/><Relationship Id="rId19" Type="http://schemas.openxmlformats.org/officeDocument/2006/relationships/image" Target="../media/image1457.png"/><Relationship Id="rId20" Type="http://schemas.openxmlformats.org/officeDocument/2006/relationships/image" Target="../media/image1458.png"/><Relationship Id="rId21" Type="http://schemas.openxmlformats.org/officeDocument/2006/relationships/image" Target="../media/image1459.png"/><Relationship Id="rId22" Type="http://schemas.openxmlformats.org/officeDocument/2006/relationships/image" Target="../media/image1460.png"/><Relationship Id="rId23" Type="http://schemas.openxmlformats.org/officeDocument/2006/relationships/image" Target="../media/image1461.png"/><Relationship Id="rId24" Type="http://schemas.openxmlformats.org/officeDocument/2006/relationships/image" Target="../media/image1462.png"/><Relationship Id="rId25" Type="http://schemas.openxmlformats.org/officeDocument/2006/relationships/image" Target="../media/image1463.png"/><Relationship Id="rId26" Type="http://schemas.openxmlformats.org/officeDocument/2006/relationships/image" Target="../media/image1464.png"/><Relationship Id="rId27" Type="http://schemas.openxmlformats.org/officeDocument/2006/relationships/image" Target="../media/image1465.png"/><Relationship Id="rId28" Type="http://schemas.openxmlformats.org/officeDocument/2006/relationships/image" Target="../media/image1466.png"/><Relationship Id="rId29" Type="http://schemas.openxmlformats.org/officeDocument/2006/relationships/image" Target="../media/image1467.png"/><Relationship Id="rId30" Type="http://schemas.openxmlformats.org/officeDocument/2006/relationships/image" Target="../media/image1468.png"/><Relationship Id="rId31" Type="http://schemas.openxmlformats.org/officeDocument/2006/relationships/image" Target="../media/image1469.png"/><Relationship Id="rId32" Type="http://schemas.openxmlformats.org/officeDocument/2006/relationships/image" Target="../media/image1470.png"/><Relationship Id="rId33" Type="http://schemas.openxmlformats.org/officeDocument/2006/relationships/image" Target="../media/image1471.png"/><Relationship Id="rId34" Type="http://schemas.openxmlformats.org/officeDocument/2006/relationships/image" Target="../media/image1472.png"/><Relationship Id="rId35" Type="http://schemas.openxmlformats.org/officeDocument/2006/relationships/image" Target="../media/image1473.png"/><Relationship Id="rId36" Type="http://schemas.openxmlformats.org/officeDocument/2006/relationships/image" Target="../media/image1474.png"/><Relationship Id="rId37" Type="http://schemas.openxmlformats.org/officeDocument/2006/relationships/image" Target="../media/image1475.png"/><Relationship Id="rId38" Type="http://schemas.openxmlformats.org/officeDocument/2006/relationships/image" Target="../media/image1476.png"/><Relationship Id="rId39" Type="http://schemas.openxmlformats.org/officeDocument/2006/relationships/image" Target="../media/image1477.png"/><Relationship Id="rId40" Type="http://schemas.openxmlformats.org/officeDocument/2006/relationships/image" Target="../media/image1478.png"/><Relationship Id="rId41" Type="http://schemas.openxmlformats.org/officeDocument/2006/relationships/image" Target="../media/image1479.png"/><Relationship Id="rId42" Type="http://schemas.openxmlformats.org/officeDocument/2006/relationships/image" Target="../media/image1480.png"/><Relationship Id="rId43" Type="http://schemas.openxmlformats.org/officeDocument/2006/relationships/image" Target="../media/image1481.png"/><Relationship Id="rId44" Type="http://schemas.openxmlformats.org/officeDocument/2006/relationships/image" Target="../media/image1482.png"/><Relationship Id="rId45" Type="http://schemas.openxmlformats.org/officeDocument/2006/relationships/image" Target="../media/image1483.png"/><Relationship Id="rId46" Type="http://schemas.openxmlformats.org/officeDocument/2006/relationships/image" Target="../media/image1484.png"/><Relationship Id="rId47" Type="http://schemas.openxmlformats.org/officeDocument/2006/relationships/image" Target="../media/image1485.png"/><Relationship Id="rId48" Type="http://schemas.openxmlformats.org/officeDocument/2006/relationships/image" Target="../media/image1486.png"/><Relationship Id="rId49" Type="http://schemas.openxmlformats.org/officeDocument/2006/relationships/image" Target="../media/image1487.png"/><Relationship Id="rId50" Type="http://schemas.openxmlformats.org/officeDocument/2006/relationships/image" Target="../media/image1488.png"/><Relationship Id="rId51" Type="http://schemas.openxmlformats.org/officeDocument/2006/relationships/image" Target="../media/image1382.png"/><Relationship Id="rId52" Type="http://schemas.openxmlformats.org/officeDocument/2006/relationships/image" Target="../media/image1489.png"/><Relationship Id="rId53" Type="http://schemas.openxmlformats.org/officeDocument/2006/relationships/image" Target="../media/image1490.png"/><Relationship Id="rId54" Type="http://schemas.openxmlformats.org/officeDocument/2006/relationships/image" Target="../media/image1491.png"/><Relationship Id="rId55" Type="http://schemas.openxmlformats.org/officeDocument/2006/relationships/image" Target="../media/image1492.png"/><Relationship Id="rId56" Type="http://schemas.openxmlformats.org/officeDocument/2006/relationships/image" Target="../media/image1493.png"/><Relationship Id="rId57" Type="http://schemas.openxmlformats.org/officeDocument/2006/relationships/image" Target="../media/image1494.png"/><Relationship Id="rId58" Type="http://schemas.openxmlformats.org/officeDocument/2006/relationships/image" Target="../media/image1495.png"/><Relationship Id="rId59" Type="http://schemas.openxmlformats.org/officeDocument/2006/relationships/image" Target="../media/image149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7.png"/><Relationship Id="rId3" Type="http://schemas.openxmlformats.org/officeDocument/2006/relationships/image" Target="../media/image1498.png"/><Relationship Id="rId4" Type="http://schemas.openxmlformats.org/officeDocument/2006/relationships/image" Target="../media/image1499.png"/><Relationship Id="rId5" Type="http://schemas.openxmlformats.org/officeDocument/2006/relationships/image" Target="../media/image1500.png"/><Relationship Id="rId6" Type="http://schemas.openxmlformats.org/officeDocument/2006/relationships/image" Target="../media/image150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2.png"/><Relationship Id="rId3" Type="http://schemas.openxmlformats.org/officeDocument/2006/relationships/image" Target="../media/image1503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4.png"/><Relationship Id="rId3" Type="http://schemas.openxmlformats.org/officeDocument/2006/relationships/image" Target="../media/image1505.png"/><Relationship Id="rId4" Type="http://schemas.openxmlformats.org/officeDocument/2006/relationships/image" Target="../media/image1506.png"/><Relationship Id="rId5" Type="http://schemas.openxmlformats.org/officeDocument/2006/relationships/image" Target="../media/image1507.png"/><Relationship Id="rId6" Type="http://schemas.openxmlformats.org/officeDocument/2006/relationships/image" Target="../media/image1508.png"/><Relationship Id="rId7" Type="http://schemas.openxmlformats.org/officeDocument/2006/relationships/image" Target="../media/image1509.png"/><Relationship Id="rId8" Type="http://schemas.openxmlformats.org/officeDocument/2006/relationships/image" Target="../media/image1510.png"/><Relationship Id="rId9" Type="http://schemas.openxmlformats.org/officeDocument/2006/relationships/image" Target="../media/image1511.png"/><Relationship Id="rId10" Type="http://schemas.openxmlformats.org/officeDocument/2006/relationships/image" Target="../media/image1512.png"/><Relationship Id="rId11" Type="http://schemas.openxmlformats.org/officeDocument/2006/relationships/image" Target="../media/image1513.png"/><Relationship Id="rId12" Type="http://schemas.openxmlformats.org/officeDocument/2006/relationships/image" Target="../media/image1514.png"/><Relationship Id="rId13" Type="http://schemas.openxmlformats.org/officeDocument/2006/relationships/image" Target="../media/image1515.png"/><Relationship Id="rId14" Type="http://schemas.openxmlformats.org/officeDocument/2006/relationships/image" Target="../media/image1516.png"/><Relationship Id="rId15" Type="http://schemas.openxmlformats.org/officeDocument/2006/relationships/image" Target="../media/image1517.png"/><Relationship Id="rId16" Type="http://schemas.openxmlformats.org/officeDocument/2006/relationships/image" Target="../media/image151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9.png"/><Relationship Id="rId3" Type="http://schemas.openxmlformats.org/officeDocument/2006/relationships/image" Target="../media/image1520.png"/><Relationship Id="rId4" Type="http://schemas.openxmlformats.org/officeDocument/2006/relationships/image" Target="../media/image1521.png"/><Relationship Id="rId5" Type="http://schemas.openxmlformats.org/officeDocument/2006/relationships/image" Target="../media/image1522.png"/><Relationship Id="rId6" Type="http://schemas.openxmlformats.org/officeDocument/2006/relationships/image" Target="../media/image1523.png"/><Relationship Id="rId7" Type="http://schemas.openxmlformats.org/officeDocument/2006/relationships/image" Target="../media/image1524.png"/><Relationship Id="rId8" Type="http://schemas.openxmlformats.org/officeDocument/2006/relationships/image" Target="../media/image152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6.png"/><Relationship Id="rId3" Type="http://schemas.openxmlformats.org/officeDocument/2006/relationships/image" Target="../media/image1527.png"/><Relationship Id="rId4" Type="http://schemas.openxmlformats.org/officeDocument/2006/relationships/image" Target="../media/image1528.png"/><Relationship Id="rId5" Type="http://schemas.openxmlformats.org/officeDocument/2006/relationships/image" Target="../media/image1529.png"/><Relationship Id="rId6" Type="http://schemas.openxmlformats.org/officeDocument/2006/relationships/image" Target="../media/image1530.png"/><Relationship Id="rId7" Type="http://schemas.openxmlformats.org/officeDocument/2006/relationships/image" Target="../media/image1531.png"/><Relationship Id="rId8" Type="http://schemas.openxmlformats.org/officeDocument/2006/relationships/image" Target="../media/image1532.png"/><Relationship Id="rId9" Type="http://schemas.openxmlformats.org/officeDocument/2006/relationships/image" Target="../media/image1533.png"/><Relationship Id="rId10" Type="http://schemas.openxmlformats.org/officeDocument/2006/relationships/image" Target="../media/image1534.png"/><Relationship Id="rId11" Type="http://schemas.openxmlformats.org/officeDocument/2006/relationships/image" Target="../media/image1535.png"/><Relationship Id="rId12" Type="http://schemas.openxmlformats.org/officeDocument/2006/relationships/image" Target="../media/image1536.png"/><Relationship Id="rId13" Type="http://schemas.openxmlformats.org/officeDocument/2006/relationships/image" Target="../media/image1537.png"/><Relationship Id="rId14" Type="http://schemas.openxmlformats.org/officeDocument/2006/relationships/image" Target="../media/image1538.png"/><Relationship Id="rId15" Type="http://schemas.openxmlformats.org/officeDocument/2006/relationships/image" Target="../media/image1539.png"/><Relationship Id="rId16" Type="http://schemas.openxmlformats.org/officeDocument/2006/relationships/image" Target="../media/image1540.png"/><Relationship Id="rId17" Type="http://schemas.openxmlformats.org/officeDocument/2006/relationships/image" Target="../media/image1541.png"/><Relationship Id="rId18" Type="http://schemas.openxmlformats.org/officeDocument/2006/relationships/image" Target="../media/image1542.png"/><Relationship Id="rId19" Type="http://schemas.openxmlformats.org/officeDocument/2006/relationships/image" Target="../media/image1543.png"/><Relationship Id="rId20" Type="http://schemas.openxmlformats.org/officeDocument/2006/relationships/image" Target="../media/image1544.png"/><Relationship Id="rId21" Type="http://schemas.openxmlformats.org/officeDocument/2006/relationships/image" Target="../media/image1545.png"/><Relationship Id="rId22" Type="http://schemas.openxmlformats.org/officeDocument/2006/relationships/image" Target="../media/image1546.png"/><Relationship Id="rId23" Type="http://schemas.openxmlformats.org/officeDocument/2006/relationships/image" Target="../media/image1547.png"/><Relationship Id="rId24" Type="http://schemas.openxmlformats.org/officeDocument/2006/relationships/image" Target="../media/image1548.png"/><Relationship Id="rId25" Type="http://schemas.openxmlformats.org/officeDocument/2006/relationships/image" Target="../media/image1549.png"/><Relationship Id="rId26" Type="http://schemas.openxmlformats.org/officeDocument/2006/relationships/image" Target="../media/image1550.png"/><Relationship Id="rId27" Type="http://schemas.openxmlformats.org/officeDocument/2006/relationships/image" Target="../media/image1551.png"/><Relationship Id="rId28" Type="http://schemas.openxmlformats.org/officeDocument/2006/relationships/image" Target="../media/image1552.png"/><Relationship Id="rId29" Type="http://schemas.openxmlformats.org/officeDocument/2006/relationships/image" Target="../media/image1553.png"/><Relationship Id="rId30" Type="http://schemas.openxmlformats.org/officeDocument/2006/relationships/image" Target="../media/image1554.png"/><Relationship Id="rId31" Type="http://schemas.openxmlformats.org/officeDocument/2006/relationships/image" Target="../media/image1555.png"/><Relationship Id="rId32" Type="http://schemas.openxmlformats.org/officeDocument/2006/relationships/image" Target="../media/image1556.png"/><Relationship Id="rId33" Type="http://schemas.openxmlformats.org/officeDocument/2006/relationships/image" Target="../media/image1557.png"/><Relationship Id="rId34" Type="http://schemas.openxmlformats.org/officeDocument/2006/relationships/image" Target="../media/image1558.png"/><Relationship Id="rId35" Type="http://schemas.openxmlformats.org/officeDocument/2006/relationships/image" Target="../media/image1559.png"/><Relationship Id="rId36" Type="http://schemas.openxmlformats.org/officeDocument/2006/relationships/image" Target="../media/image1560.png"/><Relationship Id="rId37" Type="http://schemas.openxmlformats.org/officeDocument/2006/relationships/image" Target="../media/image1561.png"/><Relationship Id="rId38" Type="http://schemas.openxmlformats.org/officeDocument/2006/relationships/image" Target="../media/image1562.png"/><Relationship Id="rId39" Type="http://schemas.openxmlformats.org/officeDocument/2006/relationships/image" Target="../media/image1563.png"/><Relationship Id="rId40" Type="http://schemas.openxmlformats.org/officeDocument/2006/relationships/image" Target="../media/image1564.png"/><Relationship Id="rId41" Type="http://schemas.openxmlformats.org/officeDocument/2006/relationships/image" Target="../media/image1565.png"/><Relationship Id="rId42" Type="http://schemas.openxmlformats.org/officeDocument/2006/relationships/image" Target="../media/image1566.png"/><Relationship Id="rId43" Type="http://schemas.openxmlformats.org/officeDocument/2006/relationships/image" Target="../media/image1567.png"/><Relationship Id="rId44" Type="http://schemas.openxmlformats.org/officeDocument/2006/relationships/image" Target="../media/image1568.png"/><Relationship Id="rId45" Type="http://schemas.openxmlformats.org/officeDocument/2006/relationships/image" Target="../media/image1569.png"/><Relationship Id="rId46" Type="http://schemas.openxmlformats.org/officeDocument/2006/relationships/image" Target="../media/image1570.png"/><Relationship Id="rId47" Type="http://schemas.openxmlformats.org/officeDocument/2006/relationships/image" Target="../media/image1571.png"/><Relationship Id="rId48" Type="http://schemas.openxmlformats.org/officeDocument/2006/relationships/image" Target="../media/image1572.png"/><Relationship Id="rId49" Type="http://schemas.openxmlformats.org/officeDocument/2006/relationships/image" Target="../media/image1573.png"/><Relationship Id="rId50" Type="http://schemas.openxmlformats.org/officeDocument/2006/relationships/image" Target="../media/image1574.png"/><Relationship Id="rId51" Type="http://schemas.openxmlformats.org/officeDocument/2006/relationships/image" Target="../media/image1575.png"/><Relationship Id="rId52" Type="http://schemas.openxmlformats.org/officeDocument/2006/relationships/image" Target="../media/image1576.png"/><Relationship Id="rId53" Type="http://schemas.openxmlformats.org/officeDocument/2006/relationships/image" Target="../media/image1577.png"/><Relationship Id="rId54" Type="http://schemas.openxmlformats.org/officeDocument/2006/relationships/image" Target="../media/image1578.png"/><Relationship Id="rId55" Type="http://schemas.openxmlformats.org/officeDocument/2006/relationships/image" Target="../media/image1579.png"/><Relationship Id="rId56" Type="http://schemas.openxmlformats.org/officeDocument/2006/relationships/image" Target="../media/image1580.png"/><Relationship Id="rId57" Type="http://schemas.openxmlformats.org/officeDocument/2006/relationships/image" Target="../media/image1581.png"/><Relationship Id="rId58" Type="http://schemas.openxmlformats.org/officeDocument/2006/relationships/image" Target="../media/image1582.png"/><Relationship Id="rId59" Type="http://schemas.openxmlformats.org/officeDocument/2006/relationships/image" Target="../media/image1583.png"/><Relationship Id="rId60" Type="http://schemas.openxmlformats.org/officeDocument/2006/relationships/image" Target="../media/image1584.png"/><Relationship Id="rId61" Type="http://schemas.openxmlformats.org/officeDocument/2006/relationships/image" Target="../media/image1585.png"/><Relationship Id="rId62" Type="http://schemas.openxmlformats.org/officeDocument/2006/relationships/image" Target="../media/image1586.png"/><Relationship Id="rId63" Type="http://schemas.openxmlformats.org/officeDocument/2006/relationships/image" Target="../media/image1587.png"/><Relationship Id="rId64" Type="http://schemas.openxmlformats.org/officeDocument/2006/relationships/image" Target="../media/image1588.png"/><Relationship Id="rId65" Type="http://schemas.openxmlformats.org/officeDocument/2006/relationships/image" Target="../media/image1589.png"/><Relationship Id="rId66" Type="http://schemas.openxmlformats.org/officeDocument/2006/relationships/image" Target="../media/image1590.png"/><Relationship Id="rId67" Type="http://schemas.openxmlformats.org/officeDocument/2006/relationships/image" Target="../media/image1591.png"/><Relationship Id="rId68" Type="http://schemas.openxmlformats.org/officeDocument/2006/relationships/image" Target="../media/image1592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6.png"/><Relationship Id="rId3" Type="http://schemas.openxmlformats.org/officeDocument/2006/relationships/image" Target="../media/image1527.png"/><Relationship Id="rId4" Type="http://schemas.openxmlformats.org/officeDocument/2006/relationships/image" Target="../media/image1528.png"/><Relationship Id="rId5" Type="http://schemas.openxmlformats.org/officeDocument/2006/relationships/image" Target="../media/image1529.png"/><Relationship Id="rId6" Type="http://schemas.openxmlformats.org/officeDocument/2006/relationships/image" Target="../media/image1530.png"/><Relationship Id="rId7" Type="http://schemas.openxmlformats.org/officeDocument/2006/relationships/image" Target="../media/image1531.png"/><Relationship Id="rId8" Type="http://schemas.openxmlformats.org/officeDocument/2006/relationships/image" Target="../media/image1532.png"/><Relationship Id="rId9" Type="http://schemas.openxmlformats.org/officeDocument/2006/relationships/image" Target="../media/image1533.png"/><Relationship Id="rId10" Type="http://schemas.openxmlformats.org/officeDocument/2006/relationships/image" Target="../media/image1534.png"/><Relationship Id="rId11" Type="http://schemas.openxmlformats.org/officeDocument/2006/relationships/image" Target="../media/image1535.png"/><Relationship Id="rId12" Type="http://schemas.openxmlformats.org/officeDocument/2006/relationships/image" Target="../media/image1536.png"/><Relationship Id="rId13" Type="http://schemas.openxmlformats.org/officeDocument/2006/relationships/image" Target="../media/image1537.png"/><Relationship Id="rId14" Type="http://schemas.openxmlformats.org/officeDocument/2006/relationships/image" Target="../media/image1538.png"/><Relationship Id="rId15" Type="http://schemas.openxmlformats.org/officeDocument/2006/relationships/image" Target="../media/image1539.png"/><Relationship Id="rId16" Type="http://schemas.openxmlformats.org/officeDocument/2006/relationships/image" Target="../media/image1540.png"/><Relationship Id="rId17" Type="http://schemas.openxmlformats.org/officeDocument/2006/relationships/image" Target="../media/image1541.png"/><Relationship Id="rId18" Type="http://schemas.openxmlformats.org/officeDocument/2006/relationships/image" Target="../media/image1542.png"/><Relationship Id="rId19" Type="http://schemas.openxmlformats.org/officeDocument/2006/relationships/image" Target="../media/image1593.png"/><Relationship Id="rId20" Type="http://schemas.openxmlformats.org/officeDocument/2006/relationships/image" Target="../media/image1594.png"/><Relationship Id="rId21" Type="http://schemas.openxmlformats.org/officeDocument/2006/relationships/image" Target="../media/image1578.png"/><Relationship Id="rId22" Type="http://schemas.openxmlformats.org/officeDocument/2006/relationships/image" Target="../media/image1572.png"/><Relationship Id="rId23" Type="http://schemas.openxmlformats.org/officeDocument/2006/relationships/image" Target="../media/image1570.png"/><Relationship Id="rId24" Type="http://schemas.openxmlformats.org/officeDocument/2006/relationships/image" Target="../media/image1557.png"/><Relationship Id="rId25" Type="http://schemas.openxmlformats.org/officeDocument/2006/relationships/image" Target="../media/image1581.png"/><Relationship Id="rId26" Type="http://schemas.openxmlformats.org/officeDocument/2006/relationships/image" Target="../media/image1595.png"/><Relationship Id="rId27" Type="http://schemas.openxmlformats.org/officeDocument/2006/relationships/image" Target="../media/image1596.png"/><Relationship Id="rId28" Type="http://schemas.openxmlformats.org/officeDocument/2006/relationships/image" Target="../media/image1597.png"/><Relationship Id="rId29" Type="http://schemas.openxmlformats.org/officeDocument/2006/relationships/image" Target="../media/image1545.png"/><Relationship Id="rId30" Type="http://schemas.openxmlformats.org/officeDocument/2006/relationships/image" Target="../media/image1598.png"/><Relationship Id="rId31" Type="http://schemas.openxmlformats.org/officeDocument/2006/relationships/image" Target="../media/image1599.png"/><Relationship Id="rId32" Type="http://schemas.openxmlformats.org/officeDocument/2006/relationships/image" Target="../media/image1560.png"/><Relationship Id="rId33" Type="http://schemas.openxmlformats.org/officeDocument/2006/relationships/image" Target="../media/image1600.png"/><Relationship Id="rId34" Type="http://schemas.openxmlformats.org/officeDocument/2006/relationships/image" Target="../media/image1601.png"/><Relationship Id="rId35" Type="http://schemas.openxmlformats.org/officeDocument/2006/relationships/image" Target="../media/image1602.png"/><Relationship Id="rId36" Type="http://schemas.openxmlformats.org/officeDocument/2006/relationships/image" Target="../media/image1564.png"/><Relationship Id="rId37" Type="http://schemas.openxmlformats.org/officeDocument/2006/relationships/image" Target="../media/image1603.png"/><Relationship Id="rId38" Type="http://schemas.openxmlformats.org/officeDocument/2006/relationships/image" Target="../media/image1604.png"/><Relationship Id="rId39" Type="http://schemas.openxmlformats.org/officeDocument/2006/relationships/image" Target="../media/image1605.png"/><Relationship Id="rId40" Type="http://schemas.openxmlformats.org/officeDocument/2006/relationships/image" Target="../media/image1606.png"/><Relationship Id="rId41" Type="http://schemas.openxmlformats.org/officeDocument/2006/relationships/image" Target="../media/image1554.png"/><Relationship Id="rId42" Type="http://schemas.openxmlformats.org/officeDocument/2006/relationships/image" Target="../media/image1607.png"/><Relationship Id="rId43" Type="http://schemas.openxmlformats.org/officeDocument/2006/relationships/image" Target="../media/image1608.png"/><Relationship Id="rId44" Type="http://schemas.openxmlformats.org/officeDocument/2006/relationships/image" Target="../media/image1561.png"/><Relationship Id="rId45" Type="http://schemas.openxmlformats.org/officeDocument/2006/relationships/image" Target="../media/image1562.png"/><Relationship Id="rId46" Type="http://schemas.openxmlformats.org/officeDocument/2006/relationships/image" Target="../media/image1609.png"/><Relationship Id="rId47" Type="http://schemas.openxmlformats.org/officeDocument/2006/relationships/image" Target="../media/image1563.png"/><Relationship Id="rId48" Type="http://schemas.openxmlformats.org/officeDocument/2006/relationships/image" Target="../media/image1610.png"/><Relationship Id="rId49" Type="http://schemas.openxmlformats.org/officeDocument/2006/relationships/image" Target="../media/image1569.png"/><Relationship Id="rId50" Type="http://schemas.openxmlformats.org/officeDocument/2006/relationships/image" Target="../media/image1566.png"/><Relationship Id="rId51" Type="http://schemas.openxmlformats.org/officeDocument/2006/relationships/image" Target="../media/image1567.png"/><Relationship Id="rId52" Type="http://schemas.openxmlformats.org/officeDocument/2006/relationships/image" Target="../media/image1611.png"/><Relationship Id="rId53" Type="http://schemas.openxmlformats.org/officeDocument/2006/relationships/image" Target="../media/image1612.png"/><Relationship Id="rId54" Type="http://schemas.openxmlformats.org/officeDocument/2006/relationships/image" Target="../media/image1613.png"/><Relationship Id="rId55" Type="http://schemas.openxmlformats.org/officeDocument/2006/relationships/image" Target="../media/image1614.png"/><Relationship Id="rId56" Type="http://schemas.openxmlformats.org/officeDocument/2006/relationships/image" Target="../media/image1615.png"/><Relationship Id="rId57" Type="http://schemas.openxmlformats.org/officeDocument/2006/relationships/image" Target="../media/image1616.png"/><Relationship Id="rId58" Type="http://schemas.openxmlformats.org/officeDocument/2006/relationships/image" Target="../media/image1617.png"/><Relationship Id="rId59" Type="http://schemas.openxmlformats.org/officeDocument/2006/relationships/image" Target="../media/image1618.png"/><Relationship Id="rId60" Type="http://schemas.openxmlformats.org/officeDocument/2006/relationships/image" Target="../media/image1619.png"/><Relationship Id="rId61" Type="http://schemas.openxmlformats.org/officeDocument/2006/relationships/image" Target="../media/image1571.png"/><Relationship Id="rId62" Type="http://schemas.openxmlformats.org/officeDocument/2006/relationships/image" Target="../media/image1620.png"/><Relationship Id="rId63" Type="http://schemas.openxmlformats.org/officeDocument/2006/relationships/image" Target="../media/image1621.png"/><Relationship Id="rId64" Type="http://schemas.openxmlformats.org/officeDocument/2006/relationships/image" Target="../media/image1622.png"/><Relationship Id="rId65" Type="http://schemas.openxmlformats.org/officeDocument/2006/relationships/image" Target="../media/image1623.png"/><Relationship Id="rId66" Type="http://schemas.openxmlformats.org/officeDocument/2006/relationships/image" Target="../media/image1624.png"/><Relationship Id="rId67" Type="http://schemas.openxmlformats.org/officeDocument/2006/relationships/image" Target="../media/image1625.png"/><Relationship Id="rId68" Type="http://schemas.openxmlformats.org/officeDocument/2006/relationships/image" Target="../media/image1626.png"/><Relationship Id="rId69" Type="http://schemas.openxmlformats.org/officeDocument/2006/relationships/image" Target="../media/image1627.png"/><Relationship Id="rId70" Type="http://schemas.openxmlformats.org/officeDocument/2006/relationships/image" Target="../media/image1628.png"/><Relationship Id="rId71" Type="http://schemas.openxmlformats.org/officeDocument/2006/relationships/image" Target="../media/image1629.png"/><Relationship Id="rId72" Type="http://schemas.openxmlformats.org/officeDocument/2006/relationships/image" Target="../media/image1630.png"/><Relationship Id="rId73" Type="http://schemas.openxmlformats.org/officeDocument/2006/relationships/image" Target="../media/image1631.png"/><Relationship Id="rId74" Type="http://schemas.openxmlformats.org/officeDocument/2006/relationships/image" Target="../media/image1632.png"/><Relationship Id="rId75" Type="http://schemas.openxmlformats.org/officeDocument/2006/relationships/image" Target="../media/image1633.png"/><Relationship Id="rId76" Type="http://schemas.openxmlformats.org/officeDocument/2006/relationships/image" Target="../media/image1634.png"/><Relationship Id="rId77" Type="http://schemas.openxmlformats.org/officeDocument/2006/relationships/image" Target="../media/image1635.png"/><Relationship Id="rId78" Type="http://schemas.openxmlformats.org/officeDocument/2006/relationships/image" Target="../media/image1636.png"/><Relationship Id="rId79" Type="http://schemas.openxmlformats.org/officeDocument/2006/relationships/image" Target="../media/image154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7.png"/><Relationship Id="rId3" Type="http://schemas.openxmlformats.org/officeDocument/2006/relationships/image" Target="../media/image1441.png"/><Relationship Id="rId4" Type="http://schemas.openxmlformats.org/officeDocument/2006/relationships/image" Target="../media/image1638.png"/><Relationship Id="rId5" Type="http://schemas.openxmlformats.org/officeDocument/2006/relationships/image" Target="../media/image1639.png"/><Relationship Id="rId6" Type="http://schemas.openxmlformats.org/officeDocument/2006/relationships/image" Target="../media/image1640.png"/><Relationship Id="rId7" Type="http://schemas.openxmlformats.org/officeDocument/2006/relationships/image" Target="../media/image1641.png"/><Relationship Id="rId8" Type="http://schemas.openxmlformats.org/officeDocument/2006/relationships/image" Target="../media/image1642.png"/><Relationship Id="rId9" Type="http://schemas.openxmlformats.org/officeDocument/2006/relationships/image" Target="../media/image1643.png"/><Relationship Id="rId10" Type="http://schemas.openxmlformats.org/officeDocument/2006/relationships/image" Target="../media/image1644.png"/><Relationship Id="rId11" Type="http://schemas.openxmlformats.org/officeDocument/2006/relationships/image" Target="../media/image1645.png"/><Relationship Id="rId12" Type="http://schemas.openxmlformats.org/officeDocument/2006/relationships/image" Target="../media/image1646.png"/><Relationship Id="rId13" Type="http://schemas.openxmlformats.org/officeDocument/2006/relationships/image" Target="../media/image1647.png"/><Relationship Id="rId14" Type="http://schemas.openxmlformats.org/officeDocument/2006/relationships/image" Target="../media/image1451.png"/><Relationship Id="rId15" Type="http://schemas.openxmlformats.org/officeDocument/2006/relationships/image" Target="../media/image1452.png"/><Relationship Id="rId16" Type="http://schemas.openxmlformats.org/officeDocument/2006/relationships/image" Target="../media/image1648.png"/><Relationship Id="rId17" Type="http://schemas.openxmlformats.org/officeDocument/2006/relationships/image" Target="../media/image1456.png"/><Relationship Id="rId18" Type="http://schemas.openxmlformats.org/officeDocument/2006/relationships/image" Target="../media/image1457.png"/><Relationship Id="rId19" Type="http://schemas.openxmlformats.org/officeDocument/2006/relationships/image" Target="../media/image1458.png"/><Relationship Id="rId20" Type="http://schemas.openxmlformats.org/officeDocument/2006/relationships/image" Target="../media/image1459.png"/><Relationship Id="rId21" Type="http://schemas.openxmlformats.org/officeDocument/2006/relationships/image" Target="../media/image1460.png"/><Relationship Id="rId22" Type="http://schemas.openxmlformats.org/officeDocument/2006/relationships/image" Target="../media/image1461.png"/><Relationship Id="rId23" Type="http://schemas.openxmlformats.org/officeDocument/2006/relationships/image" Target="../media/image1462.png"/><Relationship Id="rId24" Type="http://schemas.openxmlformats.org/officeDocument/2006/relationships/image" Target="../media/image1463.png"/><Relationship Id="rId25" Type="http://schemas.openxmlformats.org/officeDocument/2006/relationships/image" Target="../media/image1464.png"/><Relationship Id="rId26" Type="http://schemas.openxmlformats.org/officeDocument/2006/relationships/image" Target="../media/image1465.png"/><Relationship Id="rId27" Type="http://schemas.openxmlformats.org/officeDocument/2006/relationships/image" Target="../media/image1466.png"/><Relationship Id="rId28" Type="http://schemas.openxmlformats.org/officeDocument/2006/relationships/image" Target="../media/image1467.png"/><Relationship Id="rId29" Type="http://schemas.openxmlformats.org/officeDocument/2006/relationships/image" Target="../media/image1468.png"/><Relationship Id="rId30" Type="http://schemas.openxmlformats.org/officeDocument/2006/relationships/image" Target="../media/image1469.png"/><Relationship Id="rId31" Type="http://schemas.openxmlformats.org/officeDocument/2006/relationships/image" Target="../media/image1470.png"/><Relationship Id="rId32" Type="http://schemas.openxmlformats.org/officeDocument/2006/relationships/image" Target="../media/image1471.png"/><Relationship Id="rId33" Type="http://schemas.openxmlformats.org/officeDocument/2006/relationships/image" Target="../media/image1472.png"/><Relationship Id="rId34" Type="http://schemas.openxmlformats.org/officeDocument/2006/relationships/image" Target="../media/image1473.png"/><Relationship Id="rId35" Type="http://schemas.openxmlformats.org/officeDocument/2006/relationships/image" Target="../media/image1474.png"/><Relationship Id="rId36" Type="http://schemas.openxmlformats.org/officeDocument/2006/relationships/image" Target="../media/image1649.png"/><Relationship Id="rId37" Type="http://schemas.openxmlformats.org/officeDocument/2006/relationships/image" Target="../media/image1650.png"/><Relationship Id="rId38" Type="http://schemas.openxmlformats.org/officeDocument/2006/relationships/image" Target="../media/image1651.png"/><Relationship Id="rId39" Type="http://schemas.openxmlformats.org/officeDocument/2006/relationships/image" Target="../media/image1652.png"/><Relationship Id="rId40" Type="http://schemas.openxmlformats.org/officeDocument/2006/relationships/image" Target="../media/image1653.png"/><Relationship Id="rId41" Type="http://schemas.openxmlformats.org/officeDocument/2006/relationships/image" Target="../media/image1654.png"/><Relationship Id="rId42" Type="http://schemas.openxmlformats.org/officeDocument/2006/relationships/image" Target="../media/image1655.png"/><Relationship Id="rId43" Type="http://schemas.openxmlformats.org/officeDocument/2006/relationships/image" Target="../media/image1656.png"/><Relationship Id="rId44" Type="http://schemas.openxmlformats.org/officeDocument/2006/relationships/image" Target="../media/image1657.png"/><Relationship Id="rId45" Type="http://schemas.openxmlformats.org/officeDocument/2006/relationships/image" Target="../media/image1658.png"/><Relationship Id="rId46" Type="http://schemas.openxmlformats.org/officeDocument/2006/relationships/image" Target="../media/image1659.png"/><Relationship Id="rId47" Type="http://schemas.openxmlformats.org/officeDocument/2006/relationships/image" Target="../media/image1480.png"/><Relationship Id="rId48" Type="http://schemas.openxmlformats.org/officeDocument/2006/relationships/image" Target="../media/image1481.png"/><Relationship Id="rId49" Type="http://schemas.openxmlformats.org/officeDocument/2006/relationships/image" Target="../media/image1482.png"/><Relationship Id="rId50" Type="http://schemas.openxmlformats.org/officeDocument/2006/relationships/image" Target="../media/image1660.png"/><Relationship Id="rId51" Type="http://schemas.openxmlformats.org/officeDocument/2006/relationships/image" Target="../media/image1484.png"/><Relationship Id="rId52" Type="http://schemas.openxmlformats.org/officeDocument/2006/relationships/image" Target="../media/image1485.png"/><Relationship Id="rId53" Type="http://schemas.openxmlformats.org/officeDocument/2006/relationships/image" Target="../media/image1486.png"/><Relationship Id="rId54" Type="http://schemas.openxmlformats.org/officeDocument/2006/relationships/image" Target="../media/image1487.png"/><Relationship Id="rId55" Type="http://schemas.openxmlformats.org/officeDocument/2006/relationships/image" Target="../media/image1488.png"/><Relationship Id="rId56" Type="http://schemas.openxmlformats.org/officeDocument/2006/relationships/image" Target="../media/image1382.png"/><Relationship Id="rId57" Type="http://schemas.openxmlformats.org/officeDocument/2006/relationships/image" Target="../media/image1489.png"/><Relationship Id="rId58" Type="http://schemas.openxmlformats.org/officeDocument/2006/relationships/image" Target="../media/image1479.png"/><Relationship Id="rId59" Type="http://schemas.openxmlformats.org/officeDocument/2006/relationships/image" Target="../media/image1490.png"/><Relationship Id="rId60" Type="http://schemas.openxmlformats.org/officeDocument/2006/relationships/image" Target="../media/image1491.png"/><Relationship Id="rId61" Type="http://schemas.openxmlformats.org/officeDocument/2006/relationships/image" Target="../media/image1492.png"/><Relationship Id="rId62" Type="http://schemas.openxmlformats.org/officeDocument/2006/relationships/image" Target="../media/image1493.png"/><Relationship Id="rId63" Type="http://schemas.openxmlformats.org/officeDocument/2006/relationships/image" Target="../media/image1494.png"/><Relationship Id="rId64" Type="http://schemas.openxmlformats.org/officeDocument/2006/relationships/image" Target="../media/image1495.png"/><Relationship Id="rId65" Type="http://schemas.openxmlformats.org/officeDocument/2006/relationships/image" Target="../media/image149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1.png"/><Relationship Id="rId3" Type="http://schemas.openxmlformats.org/officeDocument/2006/relationships/image" Target="../media/image1662.png"/><Relationship Id="rId4" Type="http://schemas.openxmlformats.org/officeDocument/2006/relationships/image" Target="../media/image1663.png"/><Relationship Id="rId5" Type="http://schemas.openxmlformats.org/officeDocument/2006/relationships/image" Target="../media/image1664.png"/><Relationship Id="rId6" Type="http://schemas.openxmlformats.org/officeDocument/2006/relationships/image" Target="../media/image1665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2.png"/><Relationship Id="rId3" Type="http://schemas.openxmlformats.org/officeDocument/2006/relationships/image" Target="../media/image150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6.png"/><Relationship Id="rId3" Type="http://schemas.openxmlformats.org/officeDocument/2006/relationships/image" Target="../media/image1667.png"/><Relationship Id="rId4" Type="http://schemas.openxmlformats.org/officeDocument/2006/relationships/image" Target="../media/image1668.png"/><Relationship Id="rId5" Type="http://schemas.openxmlformats.org/officeDocument/2006/relationships/image" Target="../media/image1669.png"/><Relationship Id="rId6" Type="http://schemas.openxmlformats.org/officeDocument/2006/relationships/image" Target="../media/image1670.png"/><Relationship Id="rId7" Type="http://schemas.openxmlformats.org/officeDocument/2006/relationships/image" Target="../media/image1671.png"/><Relationship Id="rId8" Type="http://schemas.openxmlformats.org/officeDocument/2006/relationships/image" Target="../media/image1672.png"/><Relationship Id="rId9" Type="http://schemas.openxmlformats.org/officeDocument/2006/relationships/image" Target="../media/image1673.png"/><Relationship Id="rId10" Type="http://schemas.openxmlformats.org/officeDocument/2006/relationships/image" Target="../media/image1674.png"/><Relationship Id="rId11" Type="http://schemas.openxmlformats.org/officeDocument/2006/relationships/image" Target="../media/image1675.png"/><Relationship Id="rId12" Type="http://schemas.openxmlformats.org/officeDocument/2006/relationships/image" Target="../media/image1676.png"/><Relationship Id="rId13" Type="http://schemas.openxmlformats.org/officeDocument/2006/relationships/image" Target="../media/image1677.png"/><Relationship Id="rId14" Type="http://schemas.openxmlformats.org/officeDocument/2006/relationships/image" Target="../media/image1678.png"/><Relationship Id="rId15" Type="http://schemas.openxmlformats.org/officeDocument/2006/relationships/image" Target="../media/image167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2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2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Relationship Id="rId23" Type="http://schemas.openxmlformats.org/officeDocument/2006/relationships/image" Target="../media/image91.png"/><Relationship Id="rId24" Type="http://schemas.openxmlformats.org/officeDocument/2006/relationships/image" Target="../media/image92.png"/><Relationship Id="rId25" Type="http://schemas.openxmlformats.org/officeDocument/2006/relationships/image" Target="../media/image93.png"/><Relationship Id="rId26" Type="http://schemas.openxmlformats.org/officeDocument/2006/relationships/image" Target="../media/image94.png"/><Relationship Id="rId27" Type="http://schemas.openxmlformats.org/officeDocument/2006/relationships/image" Target="../media/image95.png"/><Relationship Id="rId28" Type="http://schemas.openxmlformats.org/officeDocument/2006/relationships/image" Target="../media/image96.png"/><Relationship Id="rId29" Type="http://schemas.openxmlformats.org/officeDocument/2006/relationships/image" Target="../media/image97.png"/><Relationship Id="rId30" Type="http://schemas.openxmlformats.org/officeDocument/2006/relationships/image" Target="../media/image98.png"/><Relationship Id="rId31" Type="http://schemas.openxmlformats.org/officeDocument/2006/relationships/image" Target="../media/image99.png"/><Relationship Id="rId32" Type="http://schemas.openxmlformats.org/officeDocument/2006/relationships/image" Target="../media/image100.png"/><Relationship Id="rId33" Type="http://schemas.openxmlformats.org/officeDocument/2006/relationships/image" Target="../media/image101.png"/><Relationship Id="rId34" Type="http://schemas.openxmlformats.org/officeDocument/2006/relationships/image" Target="../media/image102.png"/><Relationship Id="rId35" Type="http://schemas.openxmlformats.org/officeDocument/2006/relationships/image" Target="../media/image103.png"/><Relationship Id="rId36" Type="http://schemas.openxmlformats.org/officeDocument/2006/relationships/image" Target="../media/image104.png"/><Relationship Id="rId37" Type="http://schemas.openxmlformats.org/officeDocument/2006/relationships/image" Target="../media/image105.png"/><Relationship Id="rId38" Type="http://schemas.openxmlformats.org/officeDocument/2006/relationships/image" Target="../media/image106.png"/><Relationship Id="rId39" Type="http://schemas.openxmlformats.org/officeDocument/2006/relationships/image" Target="../media/image107.png"/><Relationship Id="rId40" Type="http://schemas.openxmlformats.org/officeDocument/2006/relationships/image" Target="../media/image108.png"/><Relationship Id="rId41" Type="http://schemas.openxmlformats.org/officeDocument/2006/relationships/image" Target="../media/image109.png"/><Relationship Id="rId42" Type="http://schemas.openxmlformats.org/officeDocument/2006/relationships/image" Target="../media/image110.png"/><Relationship Id="rId43" Type="http://schemas.openxmlformats.org/officeDocument/2006/relationships/image" Target="../media/image111.png"/><Relationship Id="rId44" Type="http://schemas.openxmlformats.org/officeDocument/2006/relationships/image" Target="../media/image112.png"/><Relationship Id="rId45" Type="http://schemas.openxmlformats.org/officeDocument/2006/relationships/image" Target="../media/image113.png"/><Relationship Id="rId46" Type="http://schemas.openxmlformats.org/officeDocument/2006/relationships/image" Target="../media/image114.png"/><Relationship Id="rId47" Type="http://schemas.openxmlformats.org/officeDocument/2006/relationships/image" Target="../media/image115.png"/><Relationship Id="rId48" Type="http://schemas.openxmlformats.org/officeDocument/2006/relationships/image" Target="../media/image116.png"/><Relationship Id="rId49" Type="http://schemas.openxmlformats.org/officeDocument/2006/relationships/image" Target="../media/image117.png"/><Relationship Id="rId50" Type="http://schemas.openxmlformats.org/officeDocument/2006/relationships/image" Target="../media/image118.png"/><Relationship Id="rId51" Type="http://schemas.openxmlformats.org/officeDocument/2006/relationships/image" Target="../media/image119.png"/><Relationship Id="rId52" Type="http://schemas.openxmlformats.org/officeDocument/2006/relationships/image" Target="../media/image120.png"/><Relationship Id="rId53" Type="http://schemas.openxmlformats.org/officeDocument/2006/relationships/image" Target="../media/image121.png"/><Relationship Id="rId54" Type="http://schemas.openxmlformats.org/officeDocument/2006/relationships/image" Target="../media/image122.png"/><Relationship Id="rId55" Type="http://schemas.openxmlformats.org/officeDocument/2006/relationships/image" Target="../media/image12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043" y="68348"/>
            <a:ext cx="2583420" cy="3900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67867" y="101675"/>
            <a:ext cx="4247515" cy="65087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948180">
              <a:lnSpc>
                <a:spcPct val="100000"/>
              </a:lnSpc>
              <a:spcBef>
                <a:spcPts val="705"/>
              </a:spcBef>
            </a:pPr>
            <a:r>
              <a:rPr dirty="0" sz="1800" spc="-5">
                <a:latin typeface="方正姚体"/>
                <a:cs typeface="方正姚体"/>
              </a:rPr>
              <a:t>海量数据计算研究中心</a:t>
            </a:r>
            <a:endParaRPr sz="1800">
              <a:latin typeface="方正姚体"/>
              <a:cs typeface="方正姚体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400" b="1">
                <a:latin typeface="Calibri"/>
                <a:cs typeface="Calibri"/>
              </a:rPr>
              <a:t>Massive</a:t>
            </a:r>
            <a:r>
              <a:rPr dirty="0" sz="1400" spc="-3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Data</a:t>
            </a:r>
            <a:r>
              <a:rPr dirty="0" sz="1400" spc="-4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Computing</a:t>
            </a:r>
            <a:r>
              <a:rPr dirty="0" sz="1400" spc="-6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Lab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@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 spc="-25" b="1">
                <a:latin typeface="Calibri"/>
                <a:cs typeface="Calibri"/>
              </a:rPr>
              <a:t>HIT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6338" y="1443939"/>
            <a:ext cx="3709670" cy="123253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71755">
              <a:lnSpc>
                <a:spcPts val="4750"/>
              </a:lnSpc>
              <a:spcBef>
                <a:spcPts val="95"/>
              </a:spcBef>
            </a:pPr>
            <a:r>
              <a:rPr dirty="0" sz="4000" spc="-45">
                <a:solidFill>
                  <a:srgbClr val="000000"/>
                </a:solidFill>
              </a:rPr>
              <a:t>算</a:t>
            </a:r>
            <a:r>
              <a:rPr dirty="0" sz="4000" spc="-45">
                <a:solidFill>
                  <a:srgbClr val="000000"/>
                </a:solidFill>
              </a:rPr>
              <a:t>法</a:t>
            </a:r>
            <a:r>
              <a:rPr dirty="0" sz="4000" spc="-45">
                <a:solidFill>
                  <a:srgbClr val="000000"/>
                </a:solidFill>
              </a:rPr>
              <a:t>设</a:t>
            </a:r>
            <a:r>
              <a:rPr dirty="0" sz="4000" spc="-45">
                <a:solidFill>
                  <a:srgbClr val="000000"/>
                </a:solidFill>
              </a:rPr>
              <a:t>计</a:t>
            </a:r>
            <a:r>
              <a:rPr dirty="0" sz="4000" spc="-50">
                <a:solidFill>
                  <a:srgbClr val="000000"/>
                </a:solidFill>
              </a:rPr>
              <a:t>与分析</a:t>
            </a:r>
            <a:endParaRPr sz="4000"/>
          </a:p>
          <a:p>
            <a:pPr marL="12700">
              <a:lnSpc>
                <a:spcPts val="4750"/>
              </a:lnSpc>
            </a:pPr>
            <a:r>
              <a:rPr dirty="0" sz="4000" spc="-40">
                <a:solidFill>
                  <a:srgbClr val="1A9EE9"/>
                </a:solidFill>
                <a:latin typeface="华文琥珀"/>
                <a:cs typeface="华文琥珀"/>
              </a:rPr>
              <a:t>第</a:t>
            </a:r>
            <a:r>
              <a:rPr dirty="0" sz="4000" spc="-40">
                <a:solidFill>
                  <a:srgbClr val="1A9EE9"/>
                </a:solidFill>
                <a:latin typeface="华文琥珀"/>
                <a:cs typeface="华文琥珀"/>
              </a:rPr>
              <a:t>五</a:t>
            </a:r>
            <a:r>
              <a:rPr dirty="0" sz="4000" spc="910">
                <a:solidFill>
                  <a:srgbClr val="1A9EE9"/>
                </a:solidFill>
                <a:latin typeface="华文琥珀"/>
                <a:cs typeface="华文琥珀"/>
              </a:rPr>
              <a:t>讲</a:t>
            </a:r>
            <a:r>
              <a:rPr dirty="0" sz="4000" spc="-40">
                <a:solidFill>
                  <a:srgbClr val="1A9EE9"/>
                </a:solidFill>
                <a:latin typeface="华文琥珀"/>
                <a:cs typeface="华文琥珀"/>
              </a:rPr>
              <a:t>贪</a:t>
            </a:r>
            <a:r>
              <a:rPr dirty="0" sz="4000" spc="-40">
                <a:solidFill>
                  <a:srgbClr val="1A9EE9"/>
                </a:solidFill>
                <a:latin typeface="华文琥珀"/>
                <a:cs typeface="华文琥珀"/>
              </a:rPr>
              <a:t>心</a:t>
            </a:r>
            <a:r>
              <a:rPr dirty="0" sz="4000" spc="-40">
                <a:solidFill>
                  <a:srgbClr val="1A9EE9"/>
                </a:solidFill>
                <a:latin typeface="华文琥珀"/>
                <a:cs typeface="华文琥珀"/>
              </a:rPr>
              <a:t>算</a:t>
            </a:r>
            <a:r>
              <a:rPr dirty="0" sz="4000" spc="-50">
                <a:solidFill>
                  <a:srgbClr val="1A9EE9"/>
                </a:solidFill>
                <a:latin typeface="华文琥珀"/>
                <a:cs typeface="华文琥珀"/>
              </a:rPr>
              <a:t>法</a:t>
            </a:r>
            <a:endParaRPr sz="4000">
              <a:latin typeface="华文琥珀"/>
              <a:cs typeface="华文琥珀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44217" y="3966717"/>
            <a:ext cx="6118225" cy="17246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2047239" marR="1190625" indent="-3175">
              <a:lnSpc>
                <a:spcPct val="99200"/>
              </a:lnSpc>
              <a:spcBef>
                <a:spcPts val="120"/>
              </a:spcBef>
            </a:pPr>
            <a:r>
              <a:rPr dirty="0" sz="2800" spc="-35">
                <a:latin typeface="宋体"/>
                <a:cs typeface="宋体"/>
              </a:rPr>
              <a:t>哈</a:t>
            </a:r>
            <a:r>
              <a:rPr dirty="0" sz="2800" spc="-35">
                <a:latin typeface="宋体"/>
                <a:cs typeface="宋体"/>
              </a:rPr>
              <a:t>尔</a:t>
            </a:r>
            <a:r>
              <a:rPr dirty="0" sz="2800" spc="-35">
                <a:latin typeface="宋体"/>
                <a:cs typeface="宋体"/>
              </a:rPr>
              <a:t>滨</a:t>
            </a:r>
            <a:r>
              <a:rPr dirty="0" sz="2800" spc="-35">
                <a:latin typeface="宋体"/>
                <a:cs typeface="宋体"/>
              </a:rPr>
              <a:t>工</a:t>
            </a:r>
            <a:r>
              <a:rPr dirty="0" sz="2800" spc="-35">
                <a:latin typeface="宋体"/>
                <a:cs typeface="宋体"/>
              </a:rPr>
              <a:t>业</a:t>
            </a:r>
            <a:r>
              <a:rPr dirty="0" sz="2800" spc="-35">
                <a:latin typeface="宋体"/>
                <a:cs typeface="宋体"/>
              </a:rPr>
              <a:t>大</a:t>
            </a:r>
            <a:r>
              <a:rPr dirty="0" sz="2800" spc="-50">
                <a:latin typeface="宋体"/>
                <a:cs typeface="宋体"/>
              </a:rPr>
              <a:t>学</a:t>
            </a:r>
            <a:r>
              <a:rPr dirty="0" sz="2800" spc="-50">
                <a:latin typeface="宋体"/>
                <a:cs typeface="宋体"/>
              </a:rPr>
              <a:t> </a:t>
            </a:r>
            <a:r>
              <a:rPr dirty="0" sz="2800" spc="-35">
                <a:latin typeface="宋体"/>
                <a:cs typeface="宋体"/>
              </a:rPr>
              <a:t>王</a:t>
            </a:r>
            <a:r>
              <a:rPr dirty="0" sz="2800" spc="-35">
                <a:latin typeface="宋体"/>
                <a:cs typeface="宋体"/>
              </a:rPr>
              <a:t>宏</a:t>
            </a:r>
            <a:r>
              <a:rPr dirty="0" sz="2800" spc="-50">
                <a:latin typeface="宋体"/>
                <a:cs typeface="宋体"/>
              </a:rPr>
              <a:t>志</a:t>
            </a:r>
            <a:r>
              <a:rPr dirty="0" sz="2800" spc="-50">
                <a:latin typeface="宋体"/>
                <a:cs typeface="宋体"/>
              </a:rPr>
              <a:t> </a:t>
            </a:r>
            <a:r>
              <a:rPr dirty="0" u="sng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wangzh@hit.edu.cn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800" spc="-10">
                <a:latin typeface="Calibri"/>
                <a:cs typeface="Calibri"/>
                <a:hlinkClick r:id="rId4"/>
              </a:rPr>
              <a:t>http://homepage.hit.edu.cn/pages/wang</a:t>
            </a:r>
            <a:r>
              <a:rPr dirty="0" sz="2800" spc="-10">
                <a:latin typeface="Calibri"/>
                <a:cs typeface="Calibri"/>
              </a:rPr>
              <a:t>/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8200" y="1441703"/>
            <a:ext cx="9384665" cy="2420620"/>
            <a:chOff x="578200" y="1441703"/>
            <a:chExt cx="9384665" cy="24206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200" y="1801902"/>
              <a:ext cx="169488" cy="1648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692" y="1441703"/>
              <a:ext cx="2697480" cy="11186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760" y="2186939"/>
              <a:ext cx="815340" cy="9448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984" y="2194559"/>
              <a:ext cx="1514855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2432" y="2119883"/>
              <a:ext cx="1056132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1155" y="2150363"/>
              <a:ext cx="1271016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4764" y="2150363"/>
              <a:ext cx="826008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3364" y="2150363"/>
              <a:ext cx="711708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8916" y="2150363"/>
              <a:ext cx="826008" cy="10088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7516" y="2150363"/>
              <a:ext cx="711708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6115" y="2150363"/>
              <a:ext cx="1054608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3315" y="2150363"/>
              <a:ext cx="711708" cy="10088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1915" y="2150363"/>
              <a:ext cx="1010412" cy="10088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74920" y="2194559"/>
              <a:ext cx="1056131" cy="10088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3644" y="2150363"/>
              <a:ext cx="902208" cy="10088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38444" y="2150363"/>
              <a:ext cx="1037844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90132" y="2150363"/>
              <a:ext cx="749808" cy="10088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42532" y="2150363"/>
              <a:ext cx="775716" cy="10088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12279" y="2479547"/>
              <a:ext cx="499872" cy="6888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97623" y="2508503"/>
              <a:ext cx="720851" cy="68884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12507" y="2150363"/>
              <a:ext cx="749807" cy="10088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6347" y="2479547"/>
              <a:ext cx="499872" cy="6888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50252" y="2150363"/>
              <a:ext cx="749807" cy="10088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12380" y="2150363"/>
              <a:ext cx="777240" cy="10088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92211" y="2194559"/>
              <a:ext cx="1056131" cy="10088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50935" y="2150363"/>
              <a:ext cx="851916" cy="10088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05444" y="2142743"/>
              <a:ext cx="850392" cy="10088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58428" y="2150363"/>
              <a:ext cx="723900" cy="10088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84919" y="2142743"/>
              <a:ext cx="848868" cy="100888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6380" y="2150363"/>
              <a:ext cx="826007" cy="100888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760" y="2845307"/>
              <a:ext cx="815340" cy="94488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4984" y="2852927"/>
              <a:ext cx="1514855" cy="100888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2432" y="2778251"/>
              <a:ext cx="1056132" cy="100888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1155" y="2808731"/>
              <a:ext cx="851916" cy="100888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45664" y="2852927"/>
              <a:ext cx="3799332" cy="1008888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516940" y="1409439"/>
            <a:ext cx="9171940" cy="209296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381000" algn="l"/>
              </a:tabLst>
            </a:pPr>
            <a:r>
              <a:rPr dirty="0" sz="4000" spc="-40" b="1">
                <a:latin typeface="华文行楷"/>
                <a:cs typeface="华文行楷"/>
              </a:rPr>
              <a:t>问</a:t>
            </a:r>
            <a:r>
              <a:rPr dirty="0" sz="4000" spc="-40" b="1">
                <a:latin typeface="华文行楷"/>
                <a:cs typeface="华文行楷"/>
              </a:rPr>
              <a:t>题</a:t>
            </a:r>
            <a:r>
              <a:rPr dirty="0" sz="4000" spc="-40" b="1">
                <a:latin typeface="华文行楷"/>
                <a:cs typeface="华文行楷"/>
              </a:rPr>
              <a:t>定</a:t>
            </a:r>
            <a:r>
              <a:rPr dirty="0" sz="4000" spc="-50" b="1">
                <a:latin typeface="华文行楷"/>
                <a:cs typeface="华文行楷"/>
              </a:rPr>
              <a:t>义</a:t>
            </a:r>
            <a:endParaRPr sz="4000">
              <a:latin typeface="华文行楷"/>
              <a:cs typeface="华文行楷"/>
            </a:endParaRPr>
          </a:p>
          <a:p>
            <a:pPr marL="494665">
              <a:lnSpc>
                <a:spcPct val="100000"/>
              </a:lnSpc>
              <a:spcBef>
                <a:spcPts val="860"/>
              </a:spcBef>
            </a:pPr>
            <a:r>
              <a:rPr dirty="0" sz="3600" spc="254">
                <a:solidFill>
                  <a:srgbClr val="0000CC"/>
                </a:solidFill>
                <a:latin typeface="Arial"/>
                <a:cs typeface="Arial"/>
              </a:rPr>
              <a:t>–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输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入</a:t>
            </a:r>
            <a:r>
              <a:rPr dirty="0" sz="3600" b="1">
                <a:solidFill>
                  <a:srgbClr val="0000CC"/>
                </a:solidFill>
                <a:latin typeface="宋体"/>
                <a:cs typeface="宋体"/>
              </a:rPr>
              <a:t>：</a:t>
            </a:r>
            <a:r>
              <a:rPr dirty="0" sz="3600" b="1" i="1">
                <a:solidFill>
                  <a:srgbClr val="0000CC"/>
                </a:solidFill>
                <a:latin typeface="Times New Roman"/>
                <a:cs typeface="Times New Roman"/>
              </a:rPr>
              <a:t>S={1,</a:t>
            </a:r>
            <a:r>
              <a:rPr dirty="0" sz="3600" spc="-9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CC"/>
                </a:solidFill>
                <a:latin typeface="Times New Roman"/>
                <a:cs typeface="Times New Roman"/>
              </a:rPr>
              <a:t>2,</a:t>
            </a:r>
            <a:r>
              <a:rPr dirty="0" sz="3600" spc="-40" b="1" i="1">
                <a:solidFill>
                  <a:srgbClr val="0000CC"/>
                </a:solidFill>
                <a:latin typeface="Times New Roman"/>
                <a:cs typeface="Times New Roman"/>
              </a:rPr>
              <a:t> …, </a:t>
            </a:r>
            <a:r>
              <a:rPr dirty="0" sz="3600" spc="-20" b="1" i="1">
                <a:solidFill>
                  <a:srgbClr val="0000CC"/>
                </a:solidFill>
                <a:latin typeface="Times New Roman"/>
                <a:cs typeface="Times New Roman"/>
              </a:rPr>
              <a:t>n}</a:t>
            </a:r>
            <a:r>
              <a:rPr dirty="0" sz="3800" spc="-20" b="1" i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600" spc="-20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sz="3600" spc="-40" b="1">
                <a:solidFill>
                  <a:srgbClr val="0000CC"/>
                </a:solidFill>
                <a:latin typeface="Times New Roman"/>
                <a:cs typeface="Times New Roman"/>
              </a:rPr>
              <a:t>={ [</a:t>
            </a:r>
            <a:r>
              <a:rPr dirty="0" sz="3600" b="1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baseline="-24305" sz="360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23333" sz="3750" b="1" i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600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4305" sz="360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600" spc="-45" b="1">
                <a:solidFill>
                  <a:srgbClr val="0000CC"/>
                </a:solidFill>
                <a:latin typeface="Times New Roman"/>
                <a:cs typeface="Times New Roman"/>
              </a:rPr>
              <a:t>] }</a:t>
            </a:r>
            <a:r>
              <a:rPr dirty="0" sz="3600" spc="-10" b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600" spc="-1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800" spc="-1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3600" spc="-1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800" spc="-1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3600" spc="-1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  <a:p>
            <a:pPr marL="494665">
              <a:lnSpc>
                <a:spcPct val="100000"/>
              </a:lnSpc>
              <a:spcBef>
                <a:spcPts val="830"/>
              </a:spcBef>
            </a:pPr>
            <a:r>
              <a:rPr dirty="0" sz="3600" spc="254">
                <a:solidFill>
                  <a:srgbClr val="0000CC"/>
                </a:solidFill>
                <a:latin typeface="Arial"/>
                <a:cs typeface="Arial"/>
              </a:rPr>
              <a:t>–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输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出</a:t>
            </a:r>
            <a:r>
              <a:rPr dirty="0" sz="3600" spc="-30" b="1">
                <a:solidFill>
                  <a:srgbClr val="0000CC"/>
                </a:solidFill>
                <a:latin typeface="宋体"/>
                <a:cs typeface="宋体"/>
              </a:rPr>
              <a:t>：</a:t>
            </a:r>
            <a:r>
              <a:rPr dirty="0" sz="3600" spc="-30" b="1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最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大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相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容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集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合</a:t>
            </a:r>
            <a:endParaRPr sz="3600">
              <a:latin typeface="华文行楷"/>
              <a:cs typeface="华文行楷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758950" y="3644900"/>
            <a:ext cx="6913880" cy="2403475"/>
          </a:xfrm>
          <a:prstGeom prst="rect">
            <a:avLst/>
          </a:prstGeom>
          <a:solidFill>
            <a:srgbClr val="00FFFF"/>
          </a:solidFill>
        </p:spPr>
        <p:txBody>
          <a:bodyPr wrap="square" lIns="0" tIns="0" rIns="0" bIns="0" rtlCol="0" vert="horz">
            <a:spAutoFit/>
          </a:bodyPr>
          <a:lstStyle/>
          <a:p>
            <a:pPr marL="91440">
              <a:lnSpc>
                <a:spcPts val="4740"/>
              </a:lnSpc>
            </a:pPr>
            <a:r>
              <a:rPr dirty="0" sz="4000" spc="-40" b="1">
                <a:solidFill>
                  <a:srgbClr val="FF0000"/>
                </a:solidFill>
                <a:latin typeface="华文行楷"/>
                <a:cs typeface="华文行楷"/>
              </a:rPr>
              <a:t>贪</a:t>
            </a:r>
            <a:r>
              <a:rPr dirty="0" sz="4000" spc="-40" b="1">
                <a:solidFill>
                  <a:srgbClr val="FF0000"/>
                </a:solidFill>
                <a:latin typeface="华文行楷"/>
                <a:cs typeface="华文行楷"/>
              </a:rPr>
              <a:t>心</a:t>
            </a:r>
            <a:r>
              <a:rPr dirty="0" sz="4000" spc="-40" b="1">
                <a:solidFill>
                  <a:srgbClr val="FF0000"/>
                </a:solidFill>
                <a:latin typeface="华文行楷"/>
                <a:cs typeface="华文行楷"/>
              </a:rPr>
              <a:t>思</a:t>
            </a:r>
            <a:r>
              <a:rPr dirty="0" sz="4000" spc="-40" b="1">
                <a:solidFill>
                  <a:srgbClr val="FF0000"/>
                </a:solidFill>
                <a:latin typeface="华文行楷"/>
                <a:cs typeface="华文行楷"/>
              </a:rPr>
              <a:t>想</a:t>
            </a:r>
            <a:r>
              <a:rPr dirty="0" sz="4000" spc="-50" b="1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  <a:p>
            <a:pPr algn="just" marL="434340" marR="84455" indent="-5080">
              <a:lnSpc>
                <a:spcPct val="100600"/>
              </a:lnSpc>
              <a:spcBef>
                <a:spcPts val="795"/>
              </a:spcBef>
            </a:pPr>
            <a:r>
              <a:rPr dirty="0" sz="3600" spc="245" b="1">
                <a:solidFill>
                  <a:srgbClr val="FF0000"/>
                </a:solidFill>
                <a:latin typeface="华文行楷"/>
                <a:cs typeface="华文行楷"/>
              </a:rPr>
              <a:t>为了选</a:t>
            </a:r>
            <a:r>
              <a:rPr dirty="0" sz="3600" spc="240" b="1">
                <a:solidFill>
                  <a:srgbClr val="FF0000"/>
                </a:solidFill>
                <a:latin typeface="华文行楷"/>
                <a:cs typeface="华文行楷"/>
              </a:rPr>
              <a:t>择</a:t>
            </a:r>
            <a:r>
              <a:rPr dirty="0" sz="3600" spc="240" b="1">
                <a:solidFill>
                  <a:srgbClr val="FF0000"/>
                </a:solidFill>
                <a:latin typeface="华文行楷"/>
                <a:cs typeface="华文行楷"/>
              </a:rPr>
              <a:t>最</a:t>
            </a:r>
            <a:r>
              <a:rPr dirty="0" sz="3600" spc="254" b="1">
                <a:solidFill>
                  <a:srgbClr val="FF0000"/>
                </a:solidFill>
                <a:latin typeface="华文行楷"/>
                <a:cs typeface="华文行楷"/>
              </a:rPr>
              <a:t>多</a:t>
            </a:r>
            <a:r>
              <a:rPr dirty="0" sz="3600" spc="240" b="1">
                <a:solidFill>
                  <a:srgbClr val="FF0000"/>
                </a:solidFill>
                <a:latin typeface="华文行楷"/>
                <a:cs typeface="华文行楷"/>
              </a:rPr>
              <a:t>的</a:t>
            </a:r>
            <a:r>
              <a:rPr dirty="0" sz="3600" spc="240" b="1">
                <a:solidFill>
                  <a:srgbClr val="FF0000"/>
                </a:solidFill>
                <a:latin typeface="华文行楷"/>
                <a:cs typeface="华文行楷"/>
              </a:rPr>
              <a:t>相</a:t>
            </a:r>
            <a:r>
              <a:rPr dirty="0" sz="3600" spc="195" b="1">
                <a:solidFill>
                  <a:srgbClr val="FF0000"/>
                </a:solidFill>
                <a:latin typeface="华文行楷"/>
                <a:cs typeface="华文行楷"/>
              </a:rPr>
              <a:t>容活动，每</a:t>
            </a:r>
            <a:r>
              <a:rPr dirty="0" sz="3600" spc="90" b="1">
                <a:solidFill>
                  <a:srgbClr val="FF0000"/>
                </a:solidFill>
                <a:latin typeface="华文行楷"/>
                <a:cs typeface="华文行楷"/>
              </a:rPr>
              <a:t>次</a:t>
            </a:r>
            <a:r>
              <a:rPr dirty="0" sz="3600" spc="90" b="1">
                <a:solidFill>
                  <a:srgbClr val="FF0000"/>
                </a:solidFill>
                <a:latin typeface="华文行楷"/>
                <a:cs typeface="华文行楷"/>
              </a:rPr>
              <a:t>选</a:t>
            </a:r>
            <a:r>
              <a:rPr dirty="0" sz="3600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24305" sz="3600" b="1" i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z="3600" spc="85" b="1">
                <a:solidFill>
                  <a:srgbClr val="FF0000"/>
                </a:solidFill>
                <a:latin typeface="华文行楷"/>
                <a:cs typeface="华文行楷"/>
              </a:rPr>
              <a:t>最</a:t>
            </a:r>
            <a:r>
              <a:rPr dirty="0" sz="3600" spc="75" b="1">
                <a:solidFill>
                  <a:srgbClr val="FF0000"/>
                </a:solidFill>
                <a:latin typeface="华文行楷"/>
                <a:cs typeface="华文行楷"/>
              </a:rPr>
              <a:t>小</a:t>
            </a:r>
            <a:r>
              <a:rPr dirty="0" sz="3600" spc="75" b="1">
                <a:solidFill>
                  <a:srgbClr val="FF0000"/>
                </a:solidFill>
                <a:latin typeface="华文行楷"/>
                <a:cs typeface="华文行楷"/>
              </a:rPr>
              <a:t>的</a:t>
            </a:r>
            <a:r>
              <a:rPr dirty="0" sz="3600" spc="80" b="1">
                <a:solidFill>
                  <a:srgbClr val="FF0000"/>
                </a:solidFill>
                <a:latin typeface="华文行楷"/>
                <a:cs typeface="华文行楷"/>
              </a:rPr>
              <a:t>活动，使</a:t>
            </a:r>
            <a:r>
              <a:rPr dirty="0" sz="3600" spc="75" b="1">
                <a:solidFill>
                  <a:srgbClr val="FF0000"/>
                </a:solidFill>
                <a:latin typeface="华文行楷"/>
                <a:cs typeface="华文行楷"/>
              </a:rPr>
              <a:t>我</a:t>
            </a:r>
            <a:r>
              <a:rPr dirty="0" sz="3600" spc="75" b="1">
                <a:solidFill>
                  <a:srgbClr val="FF0000"/>
                </a:solidFill>
                <a:latin typeface="华文行楷"/>
                <a:cs typeface="华文行楷"/>
              </a:rPr>
              <a:t>们</a:t>
            </a:r>
            <a:r>
              <a:rPr dirty="0" sz="3600" spc="75" b="1">
                <a:solidFill>
                  <a:srgbClr val="FF0000"/>
                </a:solidFill>
                <a:latin typeface="华文行楷"/>
                <a:cs typeface="华文行楷"/>
              </a:rPr>
              <a:t>能</a:t>
            </a:r>
            <a:r>
              <a:rPr dirty="0" sz="3600" spc="-50" b="1">
                <a:solidFill>
                  <a:srgbClr val="FF0000"/>
                </a:solidFill>
                <a:latin typeface="华文行楷"/>
                <a:cs typeface="华文行楷"/>
              </a:rPr>
              <a:t>够</a:t>
            </a:r>
            <a:r>
              <a:rPr dirty="0" sz="3600" spc="-40" b="1">
                <a:solidFill>
                  <a:srgbClr val="FF0000"/>
                </a:solidFill>
                <a:latin typeface="华文行楷"/>
                <a:cs typeface="华文行楷"/>
              </a:rPr>
              <a:t>选更</a:t>
            </a:r>
            <a:r>
              <a:rPr dirty="0" sz="3600" spc="-45" b="1">
                <a:solidFill>
                  <a:srgbClr val="FF0000"/>
                </a:solidFill>
                <a:latin typeface="华文行楷"/>
                <a:cs typeface="华文行楷"/>
              </a:rPr>
              <a:t>多</a:t>
            </a:r>
            <a:r>
              <a:rPr dirty="0" sz="3600" spc="-45" b="1">
                <a:solidFill>
                  <a:srgbClr val="FF0000"/>
                </a:solidFill>
                <a:latin typeface="华文行楷"/>
                <a:cs typeface="华文行楷"/>
              </a:rPr>
              <a:t>的</a:t>
            </a:r>
            <a:r>
              <a:rPr dirty="0" sz="3600" spc="-45" b="1">
                <a:solidFill>
                  <a:srgbClr val="FF0000"/>
                </a:solidFill>
                <a:latin typeface="华文行楷"/>
                <a:cs typeface="华文行楷"/>
              </a:rPr>
              <a:t>活</a:t>
            </a:r>
            <a:r>
              <a:rPr dirty="0" sz="3600" spc="-50" b="1">
                <a:solidFill>
                  <a:srgbClr val="FF0000"/>
                </a:solidFill>
                <a:latin typeface="华文行楷"/>
                <a:cs typeface="华文行楷"/>
              </a:rPr>
              <a:t>动</a:t>
            </a:r>
            <a:endParaRPr sz="36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" y="1121663"/>
            <a:ext cx="10215880" cy="5547360"/>
            <a:chOff x="71437" y="1121663"/>
            <a:chExt cx="10215880" cy="5547360"/>
          </a:xfrm>
        </p:grpSpPr>
        <p:sp>
          <p:nvSpPr>
            <p:cNvPr id="3" name="object 3" descr=""/>
            <p:cNvSpPr/>
            <p:nvPr/>
          </p:nvSpPr>
          <p:spPr>
            <a:xfrm>
              <a:off x="71437" y="1196974"/>
              <a:ext cx="10112375" cy="5327650"/>
            </a:xfrm>
            <a:custGeom>
              <a:avLst/>
              <a:gdLst/>
              <a:ahLst/>
              <a:cxnLst/>
              <a:rect l="l" t="t" r="r" b="b"/>
              <a:pathLst>
                <a:path w="10112375" h="5327650">
                  <a:moveTo>
                    <a:pt x="10112375" y="0"/>
                  </a:moveTo>
                  <a:lnTo>
                    <a:pt x="0" y="0"/>
                  </a:lnTo>
                  <a:lnTo>
                    <a:pt x="0" y="5327650"/>
                  </a:lnTo>
                  <a:lnTo>
                    <a:pt x="10112375" y="5327650"/>
                  </a:lnTo>
                  <a:lnTo>
                    <a:pt x="10112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331" y="1121663"/>
              <a:ext cx="1356360" cy="90220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244" y="1121663"/>
              <a:ext cx="742188" cy="9022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5627" y="1185671"/>
              <a:ext cx="944880" cy="9022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4060" y="1147571"/>
              <a:ext cx="1135380" cy="902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2992" y="1147571"/>
              <a:ext cx="740664" cy="9022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7207" y="1147571"/>
              <a:ext cx="638556" cy="9022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9316" y="1147571"/>
              <a:ext cx="740664" cy="9022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3532" y="1147571"/>
              <a:ext cx="638556" cy="90220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5639" y="1147571"/>
              <a:ext cx="941832" cy="9022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1023" y="1147571"/>
              <a:ext cx="1004315" cy="9022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8891" y="1185671"/>
              <a:ext cx="943356" cy="9022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95800" y="1147571"/>
              <a:ext cx="762000" cy="9022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1352" y="1185671"/>
              <a:ext cx="2569463" cy="9022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4368" y="1185671"/>
              <a:ext cx="941831" cy="90220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9752" y="1147571"/>
              <a:ext cx="672083" cy="90220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95388" y="1147571"/>
              <a:ext cx="694944" cy="9022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34656" y="1438655"/>
              <a:ext cx="449579" cy="61874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09331" y="1464563"/>
              <a:ext cx="646176" cy="61874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99831" y="1147571"/>
              <a:ext cx="672083" cy="90220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16240" y="1438655"/>
              <a:ext cx="448055" cy="61874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72628" y="1147571"/>
              <a:ext cx="672083" cy="90220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08264" y="1185671"/>
              <a:ext cx="1760220" cy="90220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7284" y="1770887"/>
              <a:ext cx="3525012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58896" y="1770887"/>
              <a:ext cx="960120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85615" y="1770887"/>
              <a:ext cx="961643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13859" y="1732787"/>
              <a:ext cx="667512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28744" y="2023872"/>
              <a:ext cx="505968" cy="61569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82084" y="1725168"/>
              <a:ext cx="757427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06111" y="1732787"/>
              <a:ext cx="669036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22520" y="2023872"/>
              <a:ext cx="505968" cy="61569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75859" y="1725168"/>
              <a:ext cx="757427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99888" y="1732787"/>
              <a:ext cx="940308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06796" y="1732787"/>
              <a:ext cx="633984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07379" y="1725168"/>
              <a:ext cx="757427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1408" y="1732787"/>
              <a:ext cx="669036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47815" y="2023872"/>
              <a:ext cx="521208" cy="61569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16396" y="1770887"/>
              <a:ext cx="941831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24828" y="1732787"/>
              <a:ext cx="778764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70192" y="1770887"/>
              <a:ext cx="3416807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3795" y="2255519"/>
              <a:ext cx="4602480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22876" y="2217419"/>
              <a:ext cx="736091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25567" y="2217419"/>
              <a:ext cx="635508" cy="8991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1455" y="2782824"/>
              <a:ext cx="943356" cy="89915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88947" y="2846831"/>
              <a:ext cx="941831" cy="89915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97379" y="2808731"/>
              <a:ext cx="804671" cy="89915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68651" y="2846831"/>
              <a:ext cx="2974848" cy="89915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10100" y="2846831"/>
              <a:ext cx="940308" cy="89915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17008" y="2846831"/>
              <a:ext cx="3378708" cy="89915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62316" y="2808731"/>
              <a:ext cx="803148" cy="89915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132064" y="2846831"/>
              <a:ext cx="1754124" cy="89915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352788" y="2846831"/>
              <a:ext cx="934211" cy="89915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512" y="3425952"/>
              <a:ext cx="3788664" cy="89916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922776" y="3387852"/>
              <a:ext cx="736091" cy="89916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25467" y="3425952"/>
              <a:ext cx="940308" cy="89916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32376" y="3425952"/>
              <a:ext cx="2971800" cy="89916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970776" y="3387852"/>
              <a:ext cx="646176" cy="89916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083552" y="3425952"/>
              <a:ext cx="670559" cy="89916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67512" y="4011168"/>
              <a:ext cx="1350264" cy="89916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84375" y="3973068"/>
              <a:ext cx="969263" cy="89916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20239" y="3973068"/>
              <a:ext cx="736092" cy="89916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122932" y="4011168"/>
              <a:ext cx="940307" cy="89916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529839" y="4011168"/>
              <a:ext cx="2157984" cy="89916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154423" y="4011168"/>
              <a:ext cx="670560" cy="89916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67512" y="4602479"/>
              <a:ext cx="1350264" cy="89916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84375" y="4564379"/>
              <a:ext cx="736092" cy="8991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87067" y="4556760"/>
              <a:ext cx="757428" cy="89915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11095" y="4564379"/>
              <a:ext cx="736092" cy="89916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113788" y="4602479"/>
              <a:ext cx="940308" cy="89916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520695" y="4602479"/>
              <a:ext cx="940307" cy="89916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927604" y="4564379"/>
              <a:ext cx="1307592" cy="899160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01796" y="4564379"/>
              <a:ext cx="669036" cy="89916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837432" y="4564379"/>
              <a:ext cx="1019556" cy="899160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323588" y="4538472"/>
              <a:ext cx="940308" cy="89915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30496" y="4564379"/>
              <a:ext cx="675131" cy="899160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72228" y="4564379"/>
              <a:ext cx="736091" cy="899160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074920" y="4564379"/>
              <a:ext cx="777239" cy="89916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76883" y="5184648"/>
              <a:ext cx="1350264" cy="89915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793748" y="5146548"/>
              <a:ext cx="804672" cy="89915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065020" y="5184648"/>
              <a:ext cx="2566416" cy="899159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098035" y="5184648"/>
              <a:ext cx="938784" cy="89915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03420" y="5146548"/>
              <a:ext cx="669036" cy="89915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19828" y="5437631"/>
              <a:ext cx="505968" cy="615696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73167" y="5138928"/>
              <a:ext cx="757427" cy="89916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97196" y="5146548"/>
              <a:ext cx="669036" cy="899159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213603" y="5437631"/>
              <a:ext cx="507491" cy="615696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330952" y="5138928"/>
              <a:ext cx="758951" cy="89916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623559" y="5146548"/>
              <a:ext cx="691896" cy="89915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862828" y="5417819"/>
              <a:ext cx="446531" cy="615696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925311" y="5146548"/>
              <a:ext cx="635508" cy="899159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128003" y="5146548"/>
              <a:ext cx="804672" cy="89915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399276" y="5184648"/>
              <a:ext cx="2570987" cy="899159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436864" y="5184648"/>
              <a:ext cx="669035" cy="89915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67512" y="5769863"/>
              <a:ext cx="1350264" cy="899160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484375" y="5724143"/>
              <a:ext cx="614172" cy="89916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565147" y="5731763"/>
              <a:ext cx="804672" cy="899160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836420" y="5724143"/>
              <a:ext cx="615695" cy="89916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918716" y="5731763"/>
              <a:ext cx="765048" cy="89916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150364" y="5724143"/>
              <a:ext cx="614172" cy="89916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231135" y="5731763"/>
              <a:ext cx="804672" cy="89916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502407" y="5724143"/>
              <a:ext cx="614171" cy="899160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583179" y="5731763"/>
              <a:ext cx="635507" cy="89916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79776" y="5769863"/>
              <a:ext cx="1350264" cy="899160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596640" y="5731763"/>
              <a:ext cx="804672" cy="89916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867911" y="5769863"/>
              <a:ext cx="2973324" cy="89916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07835" y="5769863"/>
              <a:ext cx="938784" cy="89916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713219" y="5769863"/>
              <a:ext cx="2566416" cy="899160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46235" y="5731763"/>
              <a:ext cx="736092" cy="89916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948928" y="5769863"/>
              <a:ext cx="670559" cy="899160"/>
            </a:xfrm>
            <a:prstGeom prst="rect">
              <a:avLst/>
            </a:prstGeom>
          </p:spPr>
        </p:pic>
      </p:grpSp>
      <p:sp>
        <p:nvSpPr>
          <p:cNvPr id="112" name="object 112" descr=""/>
          <p:cNvSpPr txBox="1"/>
          <p:nvPr/>
        </p:nvSpPr>
        <p:spPr>
          <a:xfrm>
            <a:off x="582168" y="1178981"/>
            <a:ext cx="9550400" cy="517080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38100" marR="30480" indent="2540">
              <a:lnSpc>
                <a:spcPct val="116199"/>
              </a:lnSpc>
              <a:spcBef>
                <a:spcPts val="40"/>
              </a:spcBef>
            </a:pPr>
            <a:r>
              <a:rPr dirty="0" sz="3200" spc="-15" b="1">
                <a:solidFill>
                  <a:srgbClr val="FF0000"/>
                </a:solidFill>
                <a:latin typeface="新宋体"/>
                <a:cs typeface="新宋体"/>
              </a:rPr>
              <a:t>引理</a:t>
            </a: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1</a:t>
            </a:r>
            <a:r>
              <a:rPr dirty="0" sz="3200" spc="-25" b="1">
                <a:solidFill>
                  <a:srgbClr val="FF0000"/>
                </a:solidFill>
                <a:latin typeface="新宋体"/>
                <a:cs typeface="新宋体"/>
              </a:rPr>
              <a:t> </a:t>
            </a:r>
            <a:r>
              <a:rPr dirty="0" sz="3200" spc="10" b="1">
                <a:solidFill>
                  <a:srgbClr val="0000CC"/>
                </a:solidFill>
                <a:latin typeface="华文行楷"/>
                <a:cs typeface="华文行楷"/>
              </a:rPr>
              <a:t>设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S=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{</a:t>
            </a:r>
            <a:r>
              <a:rPr dirty="0" sz="3200" spc="5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,</a:t>
            </a:r>
            <a:r>
              <a:rPr dirty="0" sz="3200" spc="5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,…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,n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}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个活动集合，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[s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23456" sz="3375" spc="-37" b="1" i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25132" sz="3150" spc="-6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]</a:t>
            </a:r>
            <a:r>
              <a:rPr dirty="0" sz="3200" spc="45" b="1">
                <a:solidFill>
                  <a:srgbClr val="0000CC"/>
                </a:solidFill>
                <a:latin typeface="华文行楷"/>
                <a:cs typeface="华文行楷"/>
              </a:rPr>
              <a:t>是活动的</a:t>
            </a:r>
            <a:r>
              <a:rPr dirty="0" sz="3200" spc="150" b="1">
                <a:solidFill>
                  <a:srgbClr val="0000CC"/>
                </a:solidFill>
                <a:latin typeface="华文行楷"/>
                <a:cs typeface="华文行楷"/>
              </a:rPr>
              <a:t>起始终止时间，且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22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350" spc="-15" b="1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22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350" spc="-15" b="1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….</a:t>
            </a:r>
            <a:r>
              <a:rPr dirty="0" sz="3350" spc="-15" b="1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22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z="3200" spc="125" b="1">
                <a:solidFill>
                  <a:srgbClr val="0000CC"/>
                </a:solidFill>
                <a:latin typeface="华文行楷"/>
                <a:cs typeface="华文行楷"/>
              </a:rPr>
              <a:t>的活动选择问题</a:t>
            </a:r>
            <a:endParaRPr sz="3200">
              <a:latin typeface="华文行楷"/>
              <a:cs typeface="华文行楷"/>
            </a:endParaRPr>
          </a:p>
          <a:p>
            <a:pPr marL="324485">
              <a:lnSpc>
                <a:spcPts val="3785"/>
              </a:lnSpc>
            </a:pP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的某个优化解包括活动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1.</a:t>
            </a:r>
            <a:endParaRPr sz="3200">
              <a:latin typeface="Times New Roman"/>
              <a:cs typeface="Times New Roman"/>
            </a:endParaRPr>
          </a:p>
          <a:p>
            <a:pPr marL="337820" marR="110489" indent="313690">
              <a:lnSpc>
                <a:spcPct val="114799"/>
              </a:lnSpc>
              <a:spcBef>
                <a:spcPts val="250"/>
              </a:spcBef>
            </a:pPr>
            <a:r>
              <a:rPr dirty="0" sz="3200" spc="755" b="1">
                <a:solidFill>
                  <a:srgbClr val="FF0000"/>
                </a:solidFill>
                <a:latin typeface="新宋体"/>
                <a:cs typeface="新宋体"/>
              </a:rPr>
              <a:t>证</a:t>
            </a: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设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是一个优化解，按结束时间排序</a:t>
            </a:r>
            <a:r>
              <a:rPr dirty="0" sz="3200" spc="-15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中活动，</a:t>
            </a:r>
            <a:r>
              <a:rPr dirty="0" sz="3200" spc="-5" b="1">
                <a:solidFill>
                  <a:srgbClr val="663300"/>
                </a:solidFill>
                <a:latin typeface="华文行楷"/>
                <a:cs typeface="华文行楷"/>
              </a:rPr>
              <a:t>设其第一个活动为</a:t>
            </a:r>
            <a:r>
              <a:rPr dirty="0" sz="3200" spc="-95" b="1" i="1">
                <a:solidFill>
                  <a:srgbClr val="663300"/>
                </a:solidFill>
                <a:latin typeface="Times New Roman"/>
                <a:cs typeface="Times New Roman"/>
              </a:rPr>
              <a:t>k</a:t>
            </a:r>
            <a:r>
              <a:rPr dirty="0" sz="3350" spc="-95" b="1" i="1">
                <a:solidFill>
                  <a:srgbClr val="663300"/>
                </a:solidFill>
                <a:latin typeface="华文行楷"/>
                <a:cs typeface="华文行楷"/>
              </a:rPr>
              <a:t>，</a:t>
            </a:r>
            <a:r>
              <a:rPr dirty="0" sz="3200" spc="-5" b="1">
                <a:solidFill>
                  <a:srgbClr val="663300"/>
                </a:solidFill>
                <a:latin typeface="华文行楷"/>
                <a:cs typeface="华文行楷"/>
              </a:rPr>
              <a:t>第二个活动为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j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.</a:t>
            </a:r>
            <a:endParaRPr sz="3200">
              <a:latin typeface="华文行楷"/>
              <a:cs typeface="华文行楷"/>
            </a:endParaRPr>
          </a:p>
          <a:p>
            <a:pPr marL="337820">
              <a:lnSpc>
                <a:spcPct val="100000"/>
              </a:lnSpc>
              <a:spcBef>
                <a:spcPts val="740"/>
              </a:spcBef>
            </a:pP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如果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k=1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，引理成立.</a:t>
            </a:r>
            <a:endParaRPr sz="3200">
              <a:latin typeface="华文行楷"/>
              <a:cs typeface="华文行楷"/>
            </a:endParaRPr>
          </a:p>
          <a:p>
            <a:pPr marL="337820">
              <a:lnSpc>
                <a:spcPct val="100000"/>
              </a:lnSpc>
              <a:spcBef>
                <a:spcPts val="665"/>
              </a:spcBef>
            </a:pP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如果</a:t>
            </a:r>
            <a:r>
              <a:rPr dirty="0" sz="3200" spc="-35" b="1" i="1">
                <a:solidFill>
                  <a:srgbClr val="663300"/>
                </a:solidFill>
                <a:latin typeface="Times New Roman"/>
                <a:cs typeface="Times New Roman"/>
              </a:rPr>
              <a:t>k</a:t>
            </a:r>
            <a:r>
              <a:rPr dirty="0" sz="3350" spc="-35" b="1" i="1">
                <a:solidFill>
                  <a:srgbClr val="663300"/>
                </a:solidFill>
                <a:latin typeface="Symbol"/>
                <a:cs typeface="Symbol"/>
              </a:rPr>
              <a:t></a:t>
            </a:r>
            <a:r>
              <a:rPr dirty="0" sz="3200" spc="-35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，令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B=A-{k}</a:t>
            </a:r>
            <a:r>
              <a:rPr dirty="0" sz="3350" spc="-10" b="1" i="1">
                <a:solidFill>
                  <a:srgbClr val="663300"/>
                </a:solidFill>
                <a:latin typeface="宋体"/>
                <a:cs typeface="宋体"/>
              </a:rPr>
              <a:t>∪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{1},</a:t>
            </a:r>
            <a:endParaRPr sz="3200">
              <a:latin typeface="Times New Roman"/>
              <a:cs typeface="Times New Roman"/>
            </a:endParaRPr>
          </a:p>
          <a:p>
            <a:pPr marL="647700">
              <a:lnSpc>
                <a:spcPct val="100000"/>
              </a:lnSpc>
              <a:spcBef>
                <a:spcPts val="565"/>
              </a:spcBef>
            </a:pP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由于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5" b="1">
                <a:solidFill>
                  <a:srgbClr val="663300"/>
                </a:solidFill>
                <a:latin typeface="华文行楷"/>
                <a:cs typeface="华文行楷"/>
              </a:rPr>
              <a:t>中活动相容，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350" b="1" i="1">
                <a:solidFill>
                  <a:srgbClr val="663300"/>
                </a:solidFill>
                <a:latin typeface="Symbol"/>
                <a:cs typeface="Symbol"/>
              </a:rPr>
              <a:t>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b="1" i="1">
                <a:solidFill>
                  <a:srgbClr val="663300"/>
                </a:solidFill>
                <a:latin typeface="Times New Roman"/>
                <a:cs typeface="Times New Roman"/>
              </a:rPr>
              <a:t>k</a:t>
            </a:r>
            <a:r>
              <a:rPr dirty="0" baseline="-25132" sz="3150" spc="-89" b="1" i="1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350" spc="-100" b="1" i="1">
                <a:solidFill>
                  <a:srgbClr val="663300"/>
                </a:solidFill>
                <a:latin typeface="Symbol"/>
                <a:cs typeface="Symbol"/>
              </a:rPr>
              <a:t></a:t>
            </a:r>
            <a:r>
              <a:rPr dirty="0" sz="3350" spc="-295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s</a:t>
            </a:r>
            <a:r>
              <a:rPr dirty="0" baseline="-21164" sz="3150" b="1" i="1">
                <a:solidFill>
                  <a:srgbClr val="663300"/>
                </a:solidFill>
                <a:latin typeface="Times New Roman"/>
                <a:cs typeface="Times New Roman"/>
              </a:rPr>
              <a:t>j 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, B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中活动相容.</a:t>
            </a:r>
            <a:endParaRPr sz="3200">
              <a:latin typeface="华文行楷"/>
              <a:cs typeface="华文行楷"/>
            </a:endParaRPr>
          </a:p>
          <a:p>
            <a:pPr marL="337820">
              <a:lnSpc>
                <a:spcPct val="100000"/>
              </a:lnSpc>
              <a:spcBef>
                <a:spcPts val="740"/>
              </a:spcBef>
            </a:pP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因为</a:t>
            </a:r>
            <a:r>
              <a:rPr dirty="0" sz="320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B</a:t>
            </a:r>
            <a:r>
              <a:rPr dirty="0" sz="320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=</a:t>
            </a:r>
            <a:r>
              <a:rPr dirty="0" sz="320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45" b="1" i="1">
                <a:solidFill>
                  <a:srgbClr val="663300"/>
                </a:solidFill>
                <a:latin typeface="Times New Roman"/>
                <a:cs typeface="Times New Roman"/>
              </a:rPr>
              <a:t>, </a:t>
            </a: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所以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B</a:t>
            </a:r>
            <a:r>
              <a:rPr dirty="0" sz="3200" spc="-15" b="1">
                <a:solidFill>
                  <a:srgbClr val="663300"/>
                </a:solidFill>
                <a:latin typeface="华文行楷"/>
                <a:cs typeface="华文行楷"/>
              </a:rPr>
              <a:t>是一个优化解，且包括活动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.</a:t>
            </a:r>
            <a:endParaRPr sz="3200">
              <a:latin typeface="华文行楷"/>
              <a:cs typeface="华文行楷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title"/>
          </p:nvPr>
        </p:nvSpPr>
        <p:spPr>
          <a:xfrm>
            <a:off x="6493509" y="99136"/>
            <a:ext cx="35845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优化解结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构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分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析</a:t>
            </a:r>
            <a:endParaRPr sz="4000">
              <a:latin typeface="华文行楷"/>
              <a:cs typeface="华文行楷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5503926" y="765175"/>
            <a:ext cx="4783074" cy="142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4386"/>
            <a:ext cx="10287000" cy="6624955"/>
            <a:chOff x="0" y="44386"/>
            <a:chExt cx="10287000" cy="6624955"/>
          </a:xfrm>
        </p:grpSpPr>
        <p:sp>
          <p:nvSpPr>
            <p:cNvPr id="3" name="object 3" descr=""/>
            <p:cNvSpPr/>
            <p:nvPr/>
          </p:nvSpPr>
          <p:spPr>
            <a:xfrm>
              <a:off x="103187" y="44386"/>
              <a:ext cx="10036175" cy="6624955"/>
            </a:xfrm>
            <a:custGeom>
              <a:avLst/>
              <a:gdLst/>
              <a:ahLst/>
              <a:cxnLst/>
              <a:rect l="l" t="t" r="r" b="b"/>
              <a:pathLst>
                <a:path w="10036175" h="6624955">
                  <a:moveTo>
                    <a:pt x="10036175" y="0"/>
                  </a:moveTo>
                  <a:lnTo>
                    <a:pt x="0" y="0"/>
                  </a:lnTo>
                  <a:lnTo>
                    <a:pt x="0" y="6624701"/>
                  </a:lnTo>
                  <a:lnTo>
                    <a:pt x="10036175" y="6624701"/>
                  </a:lnTo>
                  <a:lnTo>
                    <a:pt x="10036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155"/>
              <a:ext cx="1295400" cy="8991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05155"/>
              <a:ext cx="943356" cy="8991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955" y="169163"/>
              <a:ext cx="940307" cy="89915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863" y="131063"/>
              <a:ext cx="2916936" cy="89915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2400" y="169163"/>
              <a:ext cx="941831" cy="89915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832" y="131063"/>
              <a:ext cx="758951" cy="89915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6384" y="169163"/>
              <a:ext cx="2973323" cy="89915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6307" y="131063"/>
              <a:ext cx="669035" cy="8991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1943" y="131063"/>
              <a:ext cx="691896" cy="89915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1211" y="422148"/>
              <a:ext cx="446531" cy="6156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5888" y="448055"/>
              <a:ext cx="643127" cy="6156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6388" y="131063"/>
              <a:ext cx="667511" cy="89915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1271" y="422148"/>
              <a:ext cx="446531" cy="6156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85176" y="131063"/>
              <a:ext cx="669035" cy="89915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20811" y="169163"/>
              <a:ext cx="1752600" cy="89915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40011" y="131063"/>
              <a:ext cx="646176" cy="89915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705611"/>
              <a:ext cx="4137660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04259" y="667511"/>
              <a:ext cx="669036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20667" y="958596"/>
              <a:ext cx="505967" cy="6156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4008" y="659892"/>
              <a:ext cx="757427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98035" y="667511"/>
              <a:ext cx="669036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14444" y="958596"/>
              <a:ext cx="505968" cy="61569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67784" y="659892"/>
              <a:ext cx="757427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91811" y="667511"/>
              <a:ext cx="1040891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99303" y="659892"/>
              <a:ext cx="757427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23332" y="667511"/>
              <a:ext cx="669036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39740" y="958596"/>
              <a:ext cx="521208" cy="61569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08320" y="705611"/>
              <a:ext cx="940307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5228" y="705611"/>
              <a:ext cx="940307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22135" y="667511"/>
              <a:ext cx="804671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93407" y="705611"/>
              <a:ext cx="940307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00316" y="667511"/>
              <a:ext cx="757427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24343" y="705611"/>
              <a:ext cx="2962655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4988" y="1144523"/>
              <a:ext cx="4602480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54067" y="1106423"/>
              <a:ext cx="736091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56759" y="1144523"/>
              <a:ext cx="1345691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69052" y="1106423"/>
              <a:ext cx="804672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40323" y="1098804"/>
              <a:ext cx="633984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40908" y="1106423"/>
              <a:ext cx="1036319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43828" y="1106423"/>
              <a:ext cx="669035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79464" y="1106423"/>
              <a:ext cx="1018032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64095" y="1144523"/>
              <a:ext cx="940307" cy="8991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71004" y="1106423"/>
              <a:ext cx="758951" cy="8991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96556" y="1098804"/>
              <a:ext cx="633983" cy="8991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97140" y="1106423"/>
              <a:ext cx="1019555" cy="89916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83295" y="1098804"/>
              <a:ext cx="822959" cy="89916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372856" y="1106423"/>
              <a:ext cx="1005840" cy="8991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6068" y="1397507"/>
              <a:ext cx="446531" cy="61569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919971" y="1098804"/>
              <a:ext cx="757427" cy="8991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4000" y="1106423"/>
              <a:ext cx="669035" cy="89916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60407" y="1397507"/>
              <a:ext cx="507492" cy="61569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415271" y="1106423"/>
              <a:ext cx="673607" cy="89916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84988" y="1571243"/>
              <a:ext cx="4195572" cy="89916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47159" y="1571243"/>
              <a:ext cx="670560" cy="89916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3504" y="2055875"/>
              <a:ext cx="943356" cy="89916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13460" y="2055875"/>
              <a:ext cx="739140" cy="89916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19200" y="2119884"/>
              <a:ext cx="1754124" cy="89916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39923" y="2081784"/>
              <a:ext cx="774192" cy="89916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680716" y="2081784"/>
              <a:ext cx="669035" cy="89916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816351" y="2119884"/>
              <a:ext cx="3785615" cy="89916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68567" y="2119884"/>
              <a:ext cx="669036" cy="89916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99872" y="2656331"/>
              <a:ext cx="3381755" cy="89916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48228" y="2618231"/>
              <a:ext cx="804672" cy="89916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619500" y="2610612"/>
              <a:ext cx="633984" cy="89916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720084" y="2656331"/>
              <a:ext cx="2159508" cy="8991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46191" y="2656331"/>
              <a:ext cx="669036" cy="89916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99872" y="3189731"/>
              <a:ext cx="3788664" cy="89915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55135" y="3151631"/>
              <a:ext cx="893063" cy="89915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210811" y="3189731"/>
              <a:ext cx="5007864" cy="899159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685276" y="3151631"/>
              <a:ext cx="804672" cy="899159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956547" y="3151631"/>
              <a:ext cx="669035" cy="899159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092183" y="3189731"/>
              <a:ext cx="940307" cy="89915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85800" y="3585971"/>
              <a:ext cx="615695" cy="89915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68095" y="3593591"/>
              <a:ext cx="804672" cy="899160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39367" y="3593591"/>
              <a:ext cx="669036" cy="899160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75003" y="3585971"/>
              <a:ext cx="615696" cy="899159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57300" y="3593591"/>
              <a:ext cx="765048" cy="89916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88947" y="3585971"/>
              <a:ext cx="615696" cy="89915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71244" y="3593591"/>
              <a:ext cx="774192" cy="899160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12035" y="3593591"/>
              <a:ext cx="669036" cy="899160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947672" y="3585971"/>
              <a:ext cx="614172" cy="89915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28444" y="3631691"/>
              <a:ext cx="670559" cy="89916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99872" y="4168139"/>
              <a:ext cx="941832" cy="89916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8303" y="4130039"/>
              <a:ext cx="1523999" cy="89916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98904" y="4104132"/>
              <a:ext cx="941832" cy="899159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07335" y="4130039"/>
              <a:ext cx="804672" cy="89916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578607" y="4130039"/>
              <a:ext cx="669036" cy="89916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14244" y="4168139"/>
              <a:ext cx="765047" cy="89916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45892" y="4168139"/>
              <a:ext cx="1350263" cy="89916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762755" y="4122420"/>
              <a:ext cx="824484" cy="89915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53840" y="4130039"/>
              <a:ext cx="646176" cy="89916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66615" y="4122420"/>
              <a:ext cx="822960" cy="89915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56176" y="4130039"/>
              <a:ext cx="758951" cy="899160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681728" y="4130039"/>
              <a:ext cx="669036" cy="89916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817364" y="4130039"/>
              <a:ext cx="731520" cy="899160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5484" y="4130039"/>
              <a:ext cx="691896" cy="89916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4752" y="4421123"/>
              <a:ext cx="446531" cy="615695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317235" y="4122420"/>
              <a:ext cx="758951" cy="899159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42788" y="4130039"/>
              <a:ext cx="669036" cy="89916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59196" y="4421123"/>
              <a:ext cx="507491" cy="615695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814059" y="4130039"/>
              <a:ext cx="1004315" cy="89916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284976" y="4168139"/>
              <a:ext cx="2570987" cy="899160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322564" y="4168139"/>
              <a:ext cx="669035" cy="89916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99872" y="4663439"/>
              <a:ext cx="804672" cy="89916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144" y="4701539"/>
              <a:ext cx="941832" cy="89916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79575" y="4663439"/>
              <a:ext cx="758951" cy="899160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405127" y="4701539"/>
              <a:ext cx="2161032" cy="89916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032760" y="4663439"/>
              <a:ext cx="731520" cy="89916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99872" y="5241035"/>
              <a:ext cx="1350264" cy="899159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316736" y="5241035"/>
              <a:ext cx="754380" cy="899159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7716" y="5202935"/>
              <a:ext cx="804672" cy="899159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808988" y="5241035"/>
              <a:ext cx="1246632" cy="899159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522220" y="5202935"/>
              <a:ext cx="908304" cy="899159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897123" y="5241035"/>
              <a:ext cx="754379" cy="899159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118104" y="5202935"/>
              <a:ext cx="969264" cy="899159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553967" y="5241035"/>
              <a:ext cx="765048" cy="899159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85615" y="5195315"/>
              <a:ext cx="615696" cy="899159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67911" y="5202935"/>
              <a:ext cx="804672" cy="89915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139184" y="5195315"/>
              <a:ext cx="615696" cy="899159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221479" y="5241035"/>
              <a:ext cx="806196" cy="899159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94276" y="5195315"/>
              <a:ext cx="615696" cy="899159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576571" y="5202935"/>
              <a:ext cx="804672" cy="899159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847844" y="5202935"/>
              <a:ext cx="667512" cy="899159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981955" y="5195315"/>
              <a:ext cx="614172" cy="899159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062728" y="5202935"/>
              <a:ext cx="969263" cy="899159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498591" y="5241035"/>
              <a:ext cx="804672" cy="899159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769864" y="5195315"/>
              <a:ext cx="614172" cy="899159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850635" y="5202935"/>
              <a:ext cx="774191" cy="899159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91428" y="5202935"/>
              <a:ext cx="669035" cy="899159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227064" y="5195315"/>
              <a:ext cx="614171" cy="899159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307835" y="5202935"/>
              <a:ext cx="967739" cy="899159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742176" y="5241035"/>
              <a:ext cx="806196" cy="899159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014971" y="5195315"/>
              <a:ext cx="614172" cy="899159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95743" y="5202935"/>
              <a:ext cx="804672" cy="899159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367016" y="5195315"/>
              <a:ext cx="614172" cy="899159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47788" y="5241035"/>
              <a:ext cx="940307" cy="899159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854695" y="5241035"/>
              <a:ext cx="938783" cy="899159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60080" y="5202935"/>
              <a:ext cx="804672" cy="899159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531352" y="5241035"/>
              <a:ext cx="1752600" cy="899159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85800" y="5667756"/>
              <a:ext cx="941832" cy="899160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094232" y="5667756"/>
              <a:ext cx="768095" cy="899160"/>
            </a:xfrm>
            <a:prstGeom prst="rect">
              <a:avLst/>
            </a:prstGeom>
          </p:spPr>
        </p:pic>
      </p:grpSp>
      <p:sp>
        <p:nvSpPr>
          <p:cNvPr id="145" name="object 145" descr=""/>
          <p:cNvSpPr txBox="1"/>
          <p:nvPr/>
        </p:nvSpPr>
        <p:spPr>
          <a:xfrm>
            <a:off x="169367" y="234441"/>
            <a:ext cx="94634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引</a:t>
            </a: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理</a:t>
            </a:r>
            <a:r>
              <a:rPr dirty="0" sz="3200" spc="-10" b="1">
                <a:solidFill>
                  <a:srgbClr val="FF0000"/>
                </a:solidFill>
                <a:latin typeface="新宋体"/>
                <a:cs typeface="新宋体"/>
              </a:rPr>
              <a:t>2.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设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S={1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2,</a:t>
            </a:r>
            <a:r>
              <a:rPr dirty="0" sz="3200" spc="5" b="1" i="1">
                <a:solidFill>
                  <a:srgbClr val="0000CC"/>
                </a:solidFill>
                <a:latin typeface="Times New Roman"/>
                <a:cs typeface="Times New Roman"/>
              </a:rPr>
              <a:t> …,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n}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个活动集合，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[s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23456" sz="3375" spc="-37" b="1" i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]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是活动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>
            <a:spLocks noGrp="1"/>
          </p:cNvSpPr>
          <p:nvPr>
            <p:ph type="title"/>
          </p:nvPr>
        </p:nvSpPr>
        <p:spPr>
          <a:xfrm>
            <a:off x="169367" y="748943"/>
            <a:ext cx="9874885" cy="1402080"/>
          </a:xfrm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368300" marR="17780" indent="-342900">
              <a:lnSpc>
                <a:spcPct val="86400"/>
              </a:lnSpc>
              <a:spcBef>
                <a:spcPts val="675"/>
              </a:spcBef>
            </a:pPr>
            <a:r>
              <a:rPr dirty="0" sz="3200" spc="-10">
                <a:solidFill>
                  <a:srgbClr val="0000CC"/>
                </a:solidFill>
                <a:latin typeface="华文行楷"/>
                <a:cs typeface="华文行楷"/>
              </a:rPr>
              <a:t>的起始终止时间，且</a:t>
            </a:r>
            <a:r>
              <a:rPr dirty="0" sz="3200" spc="-35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52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350" spc="-35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3200" spc="-35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52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350" spc="-35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3200" spc="-35" i="1">
                <a:solidFill>
                  <a:srgbClr val="0000CC"/>
                </a:solidFill>
                <a:latin typeface="Times New Roman"/>
                <a:cs typeface="Times New Roman"/>
              </a:rPr>
              <a:t>….</a:t>
            </a:r>
            <a:r>
              <a:rPr dirty="0" sz="3350" spc="-35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3200" spc="-35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52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25">
                <a:solidFill>
                  <a:srgbClr val="0000CC"/>
                </a:solidFill>
                <a:latin typeface="华文行楷"/>
                <a:cs typeface="华文行楷"/>
              </a:rPr>
              <a:t>，设</a:t>
            </a:r>
            <a:r>
              <a:rPr dirty="0" sz="3200" spc="-10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z="3200" spc="-10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-20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z="3200" spc="-20">
                <a:solidFill>
                  <a:srgbClr val="0000CC"/>
                </a:solidFill>
                <a:latin typeface="华文行楷"/>
                <a:cs typeface="华文行楷"/>
              </a:rPr>
              <a:t>的调度问题的</a:t>
            </a:r>
            <a:r>
              <a:rPr dirty="0" sz="3200" spc="-10">
                <a:solidFill>
                  <a:srgbClr val="0000CC"/>
                </a:solidFill>
                <a:latin typeface="华文行楷"/>
                <a:cs typeface="华文行楷"/>
              </a:rPr>
              <a:t>一个优化解且包括活动</a:t>
            </a:r>
            <a:r>
              <a:rPr dirty="0" sz="3200" spc="-10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15">
                <a:solidFill>
                  <a:srgbClr val="0000CC"/>
                </a:solidFill>
                <a:latin typeface="华文行楷"/>
                <a:cs typeface="华文行楷"/>
              </a:rPr>
              <a:t>，则</a:t>
            </a:r>
            <a:r>
              <a:rPr dirty="0" sz="3200" spc="-20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z="3350" spc="-20" i="1">
                <a:solidFill>
                  <a:srgbClr val="0000CC"/>
                </a:solidFill>
                <a:latin typeface="Symbol"/>
                <a:cs typeface="Symbol"/>
              </a:rPr>
              <a:t></a:t>
            </a:r>
            <a:r>
              <a:rPr dirty="0" sz="3200" spc="-20" i="1">
                <a:solidFill>
                  <a:srgbClr val="0000CC"/>
                </a:solidFill>
                <a:latin typeface="Times New Roman"/>
                <a:cs typeface="Times New Roman"/>
              </a:rPr>
              <a:t>=A-</a:t>
            </a:r>
            <a:r>
              <a:rPr dirty="0" sz="3200" spc="-10" i="1">
                <a:solidFill>
                  <a:srgbClr val="0000CC"/>
                </a:solidFill>
                <a:latin typeface="Times New Roman"/>
                <a:cs typeface="Times New Roman"/>
              </a:rPr>
              <a:t>{1}</a:t>
            </a:r>
            <a:r>
              <a:rPr dirty="0" sz="3200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-10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z="3350" spc="-10" i="1">
                <a:solidFill>
                  <a:srgbClr val="0000CC"/>
                </a:solidFill>
                <a:latin typeface="Symbol"/>
                <a:cs typeface="Symbol"/>
              </a:rPr>
              <a:t></a:t>
            </a:r>
            <a:r>
              <a:rPr dirty="0" sz="3200" spc="-10" i="1">
                <a:solidFill>
                  <a:srgbClr val="0000CC"/>
                </a:solidFill>
                <a:latin typeface="Times New Roman"/>
                <a:cs typeface="Times New Roman"/>
              </a:rPr>
              <a:t>={i</a:t>
            </a:r>
            <a:r>
              <a:rPr dirty="0" sz="3350" spc="-10" i="1">
                <a:solidFill>
                  <a:srgbClr val="0000CC"/>
                </a:solidFill>
                <a:latin typeface="Symbol"/>
                <a:cs typeface="Symbol"/>
              </a:rPr>
              <a:t></a:t>
            </a:r>
            <a:r>
              <a:rPr dirty="0" sz="3200" spc="-10" i="1">
                <a:solidFill>
                  <a:srgbClr val="0000CC"/>
                </a:solidFill>
                <a:latin typeface="Times New Roman"/>
                <a:cs typeface="Times New Roman"/>
              </a:rPr>
              <a:t>S|s</a:t>
            </a:r>
            <a:r>
              <a:rPr dirty="0" baseline="-25132" sz="3150" spc="-15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350" spc="-10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3200" spc="-10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15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10" i="1">
                <a:solidFill>
                  <a:srgbClr val="0000CC"/>
                </a:solidFill>
                <a:latin typeface="Times New Roman"/>
                <a:cs typeface="Times New Roman"/>
              </a:rPr>
              <a:t>}</a:t>
            </a:r>
            <a:r>
              <a:rPr dirty="0" sz="3200" spc="-15">
                <a:solidFill>
                  <a:srgbClr val="0000CC"/>
                </a:solidFill>
                <a:latin typeface="华文行楷"/>
                <a:cs typeface="华文行楷"/>
              </a:rPr>
              <a:t>的调度问题的优化解.</a:t>
            </a:r>
            <a:endParaRPr sz="3200">
              <a:latin typeface="华文行楷"/>
              <a:cs typeface="华文行楷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752551" y="2242532"/>
            <a:ext cx="9001125" cy="19932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3505">
              <a:lnSpc>
                <a:spcPts val="3495"/>
              </a:lnSpc>
            </a:pP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证.</a:t>
            </a:r>
            <a:r>
              <a:rPr dirty="0" sz="3200" spc="-30" b="1">
                <a:solidFill>
                  <a:srgbClr val="663300"/>
                </a:solidFill>
                <a:latin typeface="华文行楷"/>
                <a:cs typeface="华文行楷"/>
              </a:rPr>
              <a:t>显然，</a:t>
            </a:r>
            <a:r>
              <a:rPr dirty="0" sz="3200" spc="-85" b="1" i="1">
                <a:solidFill>
                  <a:srgbClr val="663300"/>
                </a:solidFill>
                <a:latin typeface="Times New Roman"/>
                <a:cs typeface="Times New Roman"/>
              </a:rPr>
              <a:t>A’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中的活动是相容的.</a:t>
            </a:r>
            <a:endParaRPr sz="3200">
              <a:latin typeface="华文行楷"/>
              <a:cs typeface="华文行楷"/>
            </a:endParaRPr>
          </a:p>
          <a:p>
            <a:pPr>
              <a:lnSpc>
                <a:spcPct val="100000"/>
              </a:lnSpc>
              <a:spcBef>
                <a:spcPts val="384"/>
              </a:spcBef>
            </a:pP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我们仅需要证明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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是最大的.</a:t>
            </a:r>
            <a:endParaRPr sz="3200">
              <a:latin typeface="华文行楷"/>
              <a:cs typeface="华文行楷"/>
            </a:endParaRPr>
          </a:p>
          <a:p>
            <a:pPr marL="407034">
              <a:lnSpc>
                <a:spcPts val="3825"/>
              </a:lnSpc>
              <a:spcBef>
                <a:spcPts val="210"/>
              </a:spcBef>
            </a:pPr>
            <a:r>
              <a:rPr dirty="0" sz="3200" spc="-15" b="1">
                <a:solidFill>
                  <a:srgbClr val="663300"/>
                </a:solidFill>
                <a:latin typeface="华文行楷"/>
                <a:cs typeface="华文行楷"/>
              </a:rPr>
              <a:t>不然，存在一个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S</a:t>
            </a:r>
            <a:r>
              <a:rPr dirty="0" sz="3200" spc="-20" b="1" i="1">
                <a:solidFill>
                  <a:srgbClr val="663300"/>
                </a:solidFill>
                <a:latin typeface="Times New Roman"/>
                <a:cs typeface="Times New Roman"/>
              </a:rPr>
              <a:t>’ </a:t>
            </a:r>
            <a:r>
              <a:rPr dirty="0" sz="3200" spc="-15" b="1">
                <a:solidFill>
                  <a:srgbClr val="663300"/>
                </a:solidFill>
                <a:latin typeface="华文行楷"/>
                <a:cs typeface="华文行楷"/>
              </a:rPr>
              <a:t>的活动选择问题的优化解</a:t>
            </a:r>
            <a:r>
              <a:rPr dirty="0" sz="3200" spc="-40" b="1" i="1">
                <a:solidFill>
                  <a:srgbClr val="663300"/>
                </a:solidFill>
                <a:latin typeface="Times New Roman"/>
                <a:cs typeface="Times New Roman"/>
              </a:rPr>
              <a:t>B’</a:t>
            </a:r>
            <a:r>
              <a:rPr dirty="0" sz="3350" spc="-40" b="1" i="1">
                <a:solidFill>
                  <a:srgbClr val="663300"/>
                </a:solidFill>
                <a:latin typeface="华文行楷"/>
                <a:cs typeface="华文行楷"/>
              </a:rPr>
              <a:t>，</a:t>
            </a:r>
            <a:endParaRPr sz="3350">
              <a:latin typeface="华文行楷"/>
              <a:cs typeface="华文行楷"/>
            </a:endParaRPr>
          </a:p>
          <a:p>
            <a:pPr marL="185420">
              <a:lnSpc>
                <a:spcPts val="3645"/>
              </a:lnSpc>
            </a:pP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B’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&gt;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A’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.</a:t>
            </a:r>
            <a:endParaRPr sz="3200">
              <a:latin typeface="华文行楷"/>
              <a:cs typeface="华文行楷"/>
            </a:endParaRPr>
          </a:p>
        </p:txBody>
      </p:sp>
      <p:grpSp>
        <p:nvGrpSpPr>
          <p:cNvPr id="148" name="object 148" descr=""/>
          <p:cNvGrpSpPr/>
          <p:nvPr/>
        </p:nvGrpSpPr>
        <p:grpSpPr>
          <a:xfrm>
            <a:off x="815975" y="2414651"/>
            <a:ext cx="9067800" cy="1946275"/>
            <a:chOff x="815975" y="2414651"/>
            <a:chExt cx="9067800" cy="1946275"/>
          </a:xfrm>
        </p:grpSpPr>
        <p:sp>
          <p:nvSpPr>
            <p:cNvPr id="149" name="object 149" descr=""/>
            <p:cNvSpPr/>
            <p:nvPr/>
          </p:nvSpPr>
          <p:spPr>
            <a:xfrm>
              <a:off x="822325" y="2421001"/>
              <a:ext cx="9055100" cy="1933575"/>
            </a:xfrm>
            <a:custGeom>
              <a:avLst/>
              <a:gdLst/>
              <a:ahLst/>
              <a:cxnLst/>
              <a:rect l="l" t="t" r="r" b="b"/>
              <a:pathLst>
                <a:path w="9055100" h="1933575">
                  <a:moveTo>
                    <a:pt x="9055100" y="0"/>
                  </a:moveTo>
                  <a:lnTo>
                    <a:pt x="0" y="0"/>
                  </a:lnTo>
                  <a:lnTo>
                    <a:pt x="0" y="1933575"/>
                  </a:lnTo>
                  <a:lnTo>
                    <a:pt x="9055100" y="1933575"/>
                  </a:lnTo>
                  <a:lnTo>
                    <a:pt x="905510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822325" y="2421001"/>
              <a:ext cx="9055100" cy="1933575"/>
            </a:xfrm>
            <a:custGeom>
              <a:avLst/>
              <a:gdLst/>
              <a:ahLst/>
              <a:cxnLst/>
              <a:rect l="l" t="t" r="r" b="b"/>
              <a:pathLst>
                <a:path w="9055100" h="1933575">
                  <a:moveTo>
                    <a:pt x="0" y="1933575"/>
                  </a:moveTo>
                  <a:lnTo>
                    <a:pt x="9055100" y="1933575"/>
                  </a:lnTo>
                  <a:lnTo>
                    <a:pt x="9055100" y="0"/>
                  </a:lnTo>
                  <a:lnTo>
                    <a:pt x="0" y="0"/>
                  </a:lnTo>
                  <a:lnTo>
                    <a:pt x="0" y="1933575"/>
                  </a:lnTo>
                  <a:close/>
                </a:path>
              </a:pathLst>
            </a:custGeom>
            <a:ln w="127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 descr=""/>
          <p:cNvSpPr txBox="1"/>
          <p:nvPr/>
        </p:nvSpPr>
        <p:spPr>
          <a:xfrm>
            <a:off x="701751" y="2998723"/>
            <a:ext cx="9330055" cy="3249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baseline="-21701" sz="4800" spc="-2910" b="1">
                <a:solidFill>
                  <a:srgbClr val="663300"/>
                </a:solidFill>
                <a:latin typeface="华文行楷"/>
                <a:cs typeface="华文行楷"/>
              </a:rPr>
              <a:t>设</a:t>
            </a:r>
            <a:r>
              <a:rPr dirty="0" sz="4000" spc="-40" b="1">
                <a:solidFill>
                  <a:srgbClr val="FF0000"/>
                </a:solidFill>
                <a:latin typeface="华文行楷"/>
                <a:cs typeface="华文行楷"/>
              </a:rPr>
              <a:t>引</a:t>
            </a:r>
            <a:r>
              <a:rPr dirty="0" sz="4000" spc="-40" b="1">
                <a:solidFill>
                  <a:srgbClr val="FF0000"/>
                </a:solidFill>
                <a:latin typeface="华文行楷"/>
                <a:cs typeface="华文行楷"/>
              </a:rPr>
              <a:t>理</a:t>
            </a:r>
            <a:r>
              <a:rPr dirty="0" sz="4000" spc="-10" b="1">
                <a:solidFill>
                  <a:srgbClr val="FF0000"/>
                </a:solidFill>
                <a:latin typeface="华文行楷"/>
                <a:cs typeface="华文行楷"/>
              </a:rPr>
              <a:t>2</a:t>
            </a:r>
            <a:r>
              <a:rPr dirty="0" sz="4000" spc="-45" b="1">
                <a:solidFill>
                  <a:srgbClr val="FF0000"/>
                </a:solidFill>
                <a:latin typeface="华文行楷"/>
                <a:cs typeface="华文行楷"/>
              </a:rPr>
              <a:t>说明活</a:t>
            </a:r>
            <a:r>
              <a:rPr dirty="0" sz="4000" spc="-50" b="1">
                <a:solidFill>
                  <a:srgbClr val="FF0000"/>
                </a:solidFill>
                <a:latin typeface="华文行楷"/>
                <a:cs typeface="华文行楷"/>
              </a:rPr>
              <a:t>动</a:t>
            </a:r>
            <a:r>
              <a:rPr dirty="0" sz="4000" spc="-50" b="1">
                <a:solidFill>
                  <a:srgbClr val="FF0000"/>
                </a:solidFill>
                <a:latin typeface="华文行楷"/>
                <a:cs typeface="华文行楷"/>
              </a:rPr>
              <a:t>选</a:t>
            </a:r>
            <a:r>
              <a:rPr dirty="0" sz="4000" spc="-35" b="1">
                <a:solidFill>
                  <a:srgbClr val="FF0000"/>
                </a:solidFill>
                <a:latin typeface="华文行楷"/>
                <a:cs typeface="华文行楷"/>
              </a:rPr>
              <a:t>择</a:t>
            </a:r>
            <a:r>
              <a:rPr dirty="0" sz="4000" spc="-50" b="1">
                <a:solidFill>
                  <a:srgbClr val="FF0000"/>
                </a:solidFill>
                <a:latin typeface="华文行楷"/>
                <a:cs typeface="华文行楷"/>
              </a:rPr>
              <a:t>问</a:t>
            </a:r>
            <a:r>
              <a:rPr dirty="0" sz="4000" spc="-50" b="1">
                <a:solidFill>
                  <a:srgbClr val="FF0000"/>
                </a:solidFill>
                <a:latin typeface="华文行楷"/>
                <a:cs typeface="华文行楷"/>
              </a:rPr>
              <a:t>题</a:t>
            </a:r>
            <a:r>
              <a:rPr dirty="0" sz="4000" spc="-35" b="1">
                <a:solidFill>
                  <a:srgbClr val="FF0000"/>
                </a:solidFill>
                <a:latin typeface="华文行楷"/>
                <a:cs typeface="华文行楷"/>
              </a:rPr>
              <a:t>具</a:t>
            </a:r>
            <a:r>
              <a:rPr dirty="0" sz="4000" spc="-50" b="1">
                <a:solidFill>
                  <a:srgbClr val="FF0000"/>
                </a:solidFill>
                <a:latin typeface="华文行楷"/>
                <a:cs typeface="华文行楷"/>
              </a:rPr>
              <a:t>有</a:t>
            </a:r>
            <a:r>
              <a:rPr dirty="0" sz="4000" spc="-50" b="1">
                <a:solidFill>
                  <a:srgbClr val="FF0000"/>
                </a:solidFill>
                <a:latin typeface="华文行楷"/>
                <a:cs typeface="华文行楷"/>
              </a:rPr>
              <a:t>优</a:t>
            </a:r>
            <a:r>
              <a:rPr dirty="0" sz="4000" spc="-35" b="1">
                <a:solidFill>
                  <a:srgbClr val="FF0000"/>
                </a:solidFill>
                <a:latin typeface="华文行楷"/>
                <a:cs typeface="华文行楷"/>
              </a:rPr>
              <a:t>化</a:t>
            </a:r>
            <a:r>
              <a:rPr dirty="0" sz="4000" spc="-50" b="1">
                <a:solidFill>
                  <a:srgbClr val="FF0000"/>
                </a:solidFill>
                <a:latin typeface="华文行楷"/>
                <a:cs typeface="华文行楷"/>
              </a:rPr>
              <a:t>子</a:t>
            </a:r>
            <a:r>
              <a:rPr dirty="0" sz="4000" spc="-50" b="1">
                <a:solidFill>
                  <a:srgbClr val="FF0000"/>
                </a:solidFill>
                <a:latin typeface="华文行楷"/>
                <a:cs typeface="华文行楷"/>
              </a:rPr>
              <a:t>结</a:t>
            </a:r>
            <a:r>
              <a:rPr dirty="0" sz="4000" spc="-50" b="1">
                <a:solidFill>
                  <a:srgbClr val="FF0000"/>
                </a:solidFill>
                <a:latin typeface="华文行楷"/>
                <a:cs typeface="华文行楷"/>
              </a:rPr>
              <a:t>构</a:t>
            </a:r>
            <a:endParaRPr sz="4000">
              <a:latin typeface="华文行楷"/>
              <a:cs typeface="华文行楷"/>
            </a:endParaRPr>
          </a:p>
          <a:p>
            <a:pPr marL="50800" marR="1311275">
              <a:lnSpc>
                <a:spcPct val="108300"/>
              </a:lnSpc>
              <a:spcBef>
                <a:spcPts val="4455"/>
              </a:spcBef>
            </a:pP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令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B={1}</a:t>
            </a:r>
            <a:r>
              <a:rPr dirty="0" sz="3200" b="1">
                <a:solidFill>
                  <a:srgbClr val="663300"/>
                </a:solidFill>
                <a:latin typeface="宋体"/>
                <a:cs typeface="宋体"/>
              </a:rPr>
              <a:t>∪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B’</a:t>
            </a:r>
            <a:r>
              <a:rPr dirty="0" sz="3200" spc="-15" b="1">
                <a:solidFill>
                  <a:srgbClr val="663300"/>
                </a:solidFill>
                <a:latin typeface="华文行楷"/>
                <a:cs typeface="华文行楷"/>
              </a:rPr>
              <a:t>. 对于</a:t>
            </a:r>
            <a:r>
              <a:rPr dirty="0" sz="3350" spc="-25" b="1" i="1">
                <a:solidFill>
                  <a:srgbClr val="663300"/>
                </a:solidFill>
                <a:latin typeface="Symbol"/>
                <a:cs typeface="Symbol"/>
              </a:rPr>
              <a:t>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i</a:t>
            </a:r>
            <a:r>
              <a:rPr dirty="0" sz="3350" spc="-25" b="1" i="1">
                <a:solidFill>
                  <a:srgbClr val="663300"/>
                </a:solidFill>
                <a:latin typeface="Symbol"/>
                <a:cs typeface="Symbol"/>
              </a:rPr>
              <a:t>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S</a:t>
            </a:r>
            <a:r>
              <a:rPr dirty="0" sz="3200" spc="-40" b="1" i="1">
                <a:solidFill>
                  <a:srgbClr val="663300"/>
                </a:solidFill>
                <a:latin typeface="Times New Roman"/>
                <a:cs typeface="Times New Roman"/>
              </a:rPr>
              <a:t>’, 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b="1" i="1">
                <a:solidFill>
                  <a:srgbClr val="663300"/>
                </a:solidFill>
                <a:latin typeface="Times New Roman"/>
                <a:cs typeface="Times New Roman"/>
              </a:rPr>
              <a:t>i</a:t>
            </a:r>
            <a:r>
              <a:rPr dirty="0" baseline="-25132" sz="3150" spc="-7" b="1" i="1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663300"/>
                </a:solidFill>
                <a:latin typeface="Symbol"/>
                <a:cs typeface="Symbol"/>
              </a:rPr>
              <a:t>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, 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B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中活动相容.</a:t>
            </a:r>
            <a:r>
              <a:rPr dirty="0" sz="3200" spc="-50" b="1">
                <a:solidFill>
                  <a:srgbClr val="663300"/>
                </a:solidFill>
                <a:latin typeface="华文行楷"/>
                <a:cs typeface="华文行楷"/>
              </a:rPr>
              <a:t> 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B</a:t>
            </a: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是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S</a:t>
            </a:r>
            <a:r>
              <a:rPr dirty="0" sz="3200" spc="-5" b="1">
                <a:solidFill>
                  <a:srgbClr val="663300"/>
                </a:solidFill>
                <a:latin typeface="华文行楷"/>
                <a:cs typeface="华文行楷"/>
              </a:rPr>
              <a:t>的一个解</a:t>
            </a:r>
            <a:r>
              <a:rPr dirty="0" sz="3200" spc="-50" b="1">
                <a:solidFill>
                  <a:srgbClr val="663300"/>
                </a:solidFill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236220" marR="17780" indent="-186055">
              <a:lnSpc>
                <a:spcPts val="3360"/>
              </a:lnSpc>
              <a:spcBef>
                <a:spcPts val="919"/>
              </a:spcBef>
            </a:pP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由于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|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|=|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A’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|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+1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, </a:t>
            </a:r>
            <a:r>
              <a:rPr dirty="0" sz="3200" spc="-25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B</a:t>
            </a:r>
            <a:r>
              <a:rPr dirty="0" sz="3200" spc="-25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=</a:t>
            </a:r>
            <a:r>
              <a:rPr dirty="0" sz="3200" spc="-25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B’</a:t>
            </a:r>
            <a:r>
              <a:rPr dirty="0" sz="3200" spc="-25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+1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&gt;</a:t>
            </a:r>
            <a:r>
              <a:rPr dirty="0" sz="3200" spc="-25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A’</a:t>
            </a:r>
            <a:r>
              <a:rPr dirty="0" sz="3200" spc="-25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+1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=</a:t>
            </a:r>
            <a:r>
              <a:rPr dirty="0" sz="3200" spc="-25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25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，与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最大矛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盾.</a:t>
            </a:r>
            <a:endParaRPr sz="32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134600" cy="6858000"/>
            <a:chOff x="0" y="0"/>
            <a:chExt cx="101346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0134600" cy="6858000"/>
            </a:xfrm>
            <a:custGeom>
              <a:avLst/>
              <a:gdLst/>
              <a:ahLst/>
              <a:cxnLst/>
              <a:rect l="l" t="t" r="r" b="b"/>
              <a:pathLst>
                <a:path w="10134600" h="6858000">
                  <a:moveTo>
                    <a:pt x="101346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134600" y="6858000"/>
                  </a:lnTo>
                  <a:lnTo>
                    <a:pt x="10134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4068" cy="86258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0"/>
              <a:ext cx="1514856" cy="9357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324" y="0"/>
              <a:ext cx="1970532" cy="9357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656" y="554736"/>
              <a:ext cx="1353312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567" y="554736"/>
              <a:ext cx="943356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524" y="618743"/>
              <a:ext cx="940308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6920" y="580643"/>
              <a:ext cx="3124200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7720" y="618743"/>
              <a:ext cx="941831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5211" y="580643"/>
              <a:ext cx="859536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1347" y="618743"/>
              <a:ext cx="2976372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4319" y="580643"/>
              <a:ext cx="669035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0728" y="871728"/>
              <a:ext cx="505968" cy="61569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64068" y="618743"/>
              <a:ext cx="982979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13647" y="580643"/>
              <a:ext cx="835151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15400" y="580643"/>
              <a:ext cx="646176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08947" y="871728"/>
              <a:ext cx="513588" cy="6156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9907" y="618743"/>
              <a:ext cx="941831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656" y="1190244"/>
              <a:ext cx="758951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1980" y="1481328"/>
              <a:ext cx="515112" cy="6156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463" y="1190244"/>
              <a:ext cx="765048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6111" y="1190244"/>
              <a:ext cx="795527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8239" y="1190244"/>
              <a:ext cx="646176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1016" y="1182623"/>
              <a:ext cx="824484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2100" y="1190244"/>
              <a:ext cx="758951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88235" y="1190244"/>
              <a:ext cx="723900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78735" y="1190244"/>
              <a:ext cx="691895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18004" y="1481328"/>
              <a:ext cx="446531" cy="61569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80488" y="1182623"/>
              <a:ext cx="758951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05100" y="1190244"/>
              <a:ext cx="669036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21507" y="1481328"/>
              <a:ext cx="446531" cy="61569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96183" y="1481328"/>
              <a:ext cx="461771" cy="61569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86100" y="1481328"/>
              <a:ext cx="507491" cy="61569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40964" y="1190244"/>
              <a:ext cx="693420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403091" y="1228344"/>
              <a:ext cx="4195571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59752" y="1190244"/>
              <a:ext cx="669035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76159" y="1481328"/>
              <a:ext cx="446531" cy="61569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50835" y="1554480"/>
              <a:ext cx="446531" cy="61569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11795" y="1228344"/>
              <a:ext cx="1757172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35568" y="1228344"/>
              <a:ext cx="670559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72728" y="1228344"/>
              <a:ext cx="940307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279635" y="1190244"/>
              <a:ext cx="804672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2168" y="1737359"/>
              <a:ext cx="941832" cy="8991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0600" y="1699259"/>
              <a:ext cx="758951" cy="8991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16152" y="1737359"/>
              <a:ext cx="2567940" cy="8991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50692" y="1699259"/>
              <a:ext cx="736092" cy="89916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53384" y="1737359"/>
              <a:ext cx="2159508" cy="89916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79491" y="1699259"/>
              <a:ext cx="731520" cy="8991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77611" y="1737359"/>
              <a:ext cx="1350264" cy="89916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6211" y="2311908"/>
              <a:ext cx="669036" cy="8991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12620" y="2602992"/>
              <a:ext cx="507492" cy="61569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67483" y="2304287"/>
              <a:ext cx="758951" cy="89916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90572" y="2311908"/>
              <a:ext cx="940308" cy="89916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697479" y="2304287"/>
              <a:ext cx="758952" cy="89916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23616" y="2311908"/>
              <a:ext cx="669035" cy="89916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40023" y="2602992"/>
              <a:ext cx="522731" cy="615696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10128" y="2350008"/>
              <a:ext cx="941831" cy="89916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718559" y="2350008"/>
              <a:ext cx="940308" cy="89916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25467" y="2311908"/>
              <a:ext cx="804672" cy="89916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96740" y="2350008"/>
              <a:ext cx="1200912" cy="89916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09827" y="2895599"/>
              <a:ext cx="943356" cy="89916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19783" y="2895599"/>
              <a:ext cx="739140" cy="89916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25524" y="2959608"/>
              <a:ext cx="941832" cy="89915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33955" y="2913887"/>
              <a:ext cx="614171" cy="89916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014727" y="2921508"/>
              <a:ext cx="804672" cy="899159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86000" y="2913887"/>
              <a:ext cx="614172" cy="8991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66772" y="2959608"/>
              <a:ext cx="2159507" cy="89915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92879" y="2959608"/>
              <a:ext cx="670560" cy="899159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96111" y="3569208"/>
              <a:ext cx="941832" cy="899159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04544" y="3523487"/>
              <a:ext cx="615695" cy="89916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86839" y="3531108"/>
              <a:ext cx="804672" cy="899159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58111" y="3523487"/>
              <a:ext cx="615695" cy="89916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40407" y="3569208"/>
              <a:ext cx="804671" cy="89915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11679" y="3531108"/>
              <a:ext cx="736092" cy="899159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14372" y="3569208"/>
              <a:ext cx="940308" cy="899159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621279" y="3531108"/>
              <a:ext cx="635507" cy="89915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819400" y="3569208"/>
              <a:ext cx="1757172" cy="899159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43171" y="3531108"/>
              <a:ext cx="736091" cy="89915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245864" y="3569208"/>
              <a:ext cx="940308" cy="89915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652771" y="3569208"/>
              <a:ext cx="2159507" cy="899159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78879" y="3569208"/>
              <a:ext cx="670559" cy="89915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96111" y="4178808"/>
              <a:ext cx="941832" cy="89915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04544" y="4133087"/>
              <a:ext cx="615695" cy="89916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86839" y="4140708"/>
              <a:ext cx="804672" cy="899159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58111" y="4133087"/>
              <a:ext cx="615695" cy="89916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740407" y="4178808"/>
              <a:ext cx="804671" cy="899159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011679" y="4140708"/>
              <a:ext cx="736092" cy="899159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14372" y="4178808"/>
              <a:ext cx="940308" cy="89915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621279" y="4178808"/>
              <a:ext cx="940307" cy="89915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028188" y="4178808"/>
              <a:ext cx="2157984" cy="899159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652771" y="4178808"/>
              <a:ext cx="670560" cy="89915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96111" y="4788408"/>
              <a:ext cx="941832" cy="899159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04544" y="4742687"/>
              <a:ext cx="615695" cy="899160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86839" y="4750308"/>
              <a:ext cx="804672" cy="899159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58111" y="4742687"/>
              <a:ext cx="615695" cy="89916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740407" y="4788408"/>
              <a:ext cx="804671" cy="899159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011679" y="4750308"/>
              <a:ext cx="736092" cy="899159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214372" y="4788408"/>
              <a:ext cx="940308" cy="899159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621279" y="4788408"/>
              <a:ext cx="669035" cy="899159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756916" y="4788408"/>
              <a:ext cx="1754124" cy="899159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977640" y="4750308"/>
              <a:ext cx="736091" cy="899159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180332" y="4788408"/>
              <a:ext cx="940308" cy="899159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587240" y="4750308"/>
              <a:ext cx="1176527" cy="899159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230367" y="4750308"/>
              <a:ext cx="737615" cy="899159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434584" y="4750308"/>
              <a:ext cx="673608" cy="899159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574791" y="4724399"/>
              <a:ext cx="941832" cy="89916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83223" y="4750308"/>
              <a:ext cx="804672" cy="899159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335267" y="5041391"/>
              <a:ext cx="507491" cy="615695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390132" y="4750308"/>
              <a:ext cx="635508" cy="899159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96111" y="5359908"/>
              <a:ext cx="804672" cy="89916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48155" y="5650991"/>
              <a:ext cx="507492" cy="615695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03019" y="5398008"/>
              <a:ext cx="941832" cy="89916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8988" y="5359908"/>
              <a:ext cx="758951" cy="899160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115311" y="5650991"/>
              <a:ext cx="507492" cy="615695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37232" y="5359908"/>
              <a:ext cx="765048" cy="899160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570988" y="5359908"/>
              <a:ext cx="675132" cy="899160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13304" y="5359908"/>
              <a:ext cx="646176" cy="899160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26079" y="5352287"/>
              <a:ext cx="824483" cy="899160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7164" y="5359908"/>
              <a:ext cx="758951" cy="899160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543300" y="5359908"/>
              <a:ext cx="623315" cy="899160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33800" y="5359908"/>
              <a:ext cx="691896" cy="899160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73067" y="5650991"/>
              <a:ext cx="446532" cy="615695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35552" y="5352287"/>
              <a:ext cx="758951" cy="899160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61688" y="5359908"/>
              <a:ext cx="669036" cy="899160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78096" y="5650991"/>
              <a:ext cx="507491" cy="615695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700015" y="5359908"/>
              <a:ext cx="675132" cy="899160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942332" y="5398008"/>
              <a:ext cx="2164080" cy="899160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573011" y="5398008"/>
              <a:ext cx="669035" cy="899160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95527" y="6004558"/>
              <a:ext cx="2569464" cy="853440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831592" y="6004558"/>
              <a:ext cx="940307" cy="853440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238500" y="5966459"/>
              <a:ext cx="804672" cy="891540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590544" y="6257542"/>
              <a:ext cx="507491" cy="600456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645408" y="6004558"/>
              <a:ext cx="804672" cy="853440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312920" y="6004558"/>
              <a:ext cx="670560" cy="853440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49140" y="6004558"/>
              <a:ext cx="1350264" cy="853440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366003" y="5966459"/>
              <a:ext cx="635508" cy="891540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562600" y="5966459"/>
              <a:ext cx="804672" cy="891540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833871" y="6004558"/>
              <a:ext cx="1443227" cy="853440"/>
            </a:xfrm>
            <a:prstGeom prst="rect">
              <a:avLst/>
            </a:prstGeom>
          </p:spPr>
        </p:pic>
      </p:grpSp>
      <p:sp>
        <p:nvSpPr>
          <p:cNvPr id="141" name="object 141" descr=""/>
          <p:cNvSpPr txBox="1"/>
          <p:nvPr/>
        </p:nvSpPr>
        <p:spPr>
          <a:xfrm>
            <a:off x="53339" y="-149502"/>
            <a:ext cx="9816465" cy="1961514"/>
          </a:xfrm>
          <a:prstGeom prst="rect">
            <a:avLst/>
          </a:prstGeom>
        </p:spPr>
        <p:txBody>
          <a:bodyPr wrap="square" lIns="0" tIns="163195" rIns="0" bIns="0" rtlCol="0" vert="horz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285"/>
              </a:spcBef>
              <a:buFont typeface="Times New Roman"/>
              <a:buChar char="•"/>
              <a:tabLst>
                <a:tab pos="380365" algn="l"/>
                <a:tab pos="381000" algn="l"/>
              </a:tabLst>
            </a:pPr>
            <a:r>
              <a:rPr dirty="0" sz="3600" spc="-35" b="1">
                <a:latin typeface="华文行楷"/>
                <a:cs typeface="华文行楷"/>
              </a:rPr>
              <a:t>贪</a:t>
            </a:r>
            <a:r>
              <a:rPr dirty="0" sz="3600" spc="-35" b="1">
                <a:latin typeface="华文行楷"/>
                <a:cs typeface="华文行楷"/>
              </a:rPr>
              <a:t>心</a:t>
            </a:r>
            <a:r>
              <a:rPr dirty="0" sz="3600" spc="-40" b="1">
                <a:latin typeface="华文行楷"/>
                <a:cs typeface="华文行楷"/>
              </a:rPr>
              <a:t>选</a:t>
            </a:r>
            <a:r>
              <a:rPr dirty="0" sz="3600" spc="-45" b="1">
                <a:latin typeface="华文行楷"/>
                <a:cs typeface="华文行楷"/>
              </a:rPr>
              <a:t>择</a:t>
            </a:r>
            <a:r>
              <a:rPr dirty="0" sz="3600" spc="-50" b="1">
                <a:latin typeface="华文行楷"/>
                <a:cs typeface="华文行楷"/>
              </a:rPr>
              <a:t>性</a:t>
            </a:r>
            <a:endParaRPr sz="3600">
              <a:latin typeface="华文行楷"/>
              <a:cs typeface="华文行楷"/>
            </a:endParaRPr>
          </a:p>
          <a:p>
            <a:pPr marL="495300" marR="30480">
              <a:lnSpc>
                <a:spcPct val="121100"/>
              </a:lnSpc>
              <a:spcBef>
                <a:spcPts val="250"/>
              </a:spcBef>
              <a:tabLst>
                <a:tab pos="9116060" algn="l"/>
              </a:tabLst>
            </a:pP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引</a:t>
            </a: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理</a:t>
            </a:r>
            <a:r>
              <a:rPr dirty="0" sz="3200" spc="-10" b="1">
                <a:solidFill>
                  <a:srgbClr val="FF0000"/>
                </a:solidFill>
                <a:latin typeface="新宋体"/>
                <a:cs typeface="新宋体"/>
              </a:rPr>
              <a:t>3.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设</a:t>
            </a:r>
            <a:r>
              <a:rPr dirty="0" sz="3200" spc="-50" b="1">
                <a:solidFill>
                  <a:srgbClr val="1F487C"/>
                </a:solidFill>
                <a:latin typeface="华文行楷"/>
                <a:cs typeface="华文行楷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S={1, 2, ….,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n}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是</a:t>
            </a:r>
            <a:r>
              <a:rPr dirty="0" sz="3200" spc="5" b="1">
                <a:solidFill>
                  <a:srgbClr val="1F487C"/>
                </a:solidFill>
                <a:latin typeface="华文行楷"/>
                <a:cs typeface="华文行楷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n</a:t>
            </a:r>
            <a:r>
              <a:rPr dirty="0" sz="3200" spc="-15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个活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动集合</a:t>
            </a:r>
            <a:r>
              <a:rPr dirty="0" sz="3200" spc="-10" b="1">
                <a:solidFill>
                  <a:srgbClr val="1F487C"/>
                </a:solidFill>
                <a:latin typeface="华文行楷"/>
                <a:cs typeface="华文行楷"/>
              </a:rPr>
              <a:t>，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15" b="1" i="1">
                <a:solidFill>
                  <a:srgbClr val="1F487C"/>
                </a:solidFill>
                <a:latin typeface="Times New Roman"/>
                <a:cs typeface="Times New Roman"/>
              </a:rPr>
              <a:t>0</a:t>
            </a:r>
            <a:r>
              <a:rPr dirty="0" sz="3200" spc="-10" b="1">
                <a:solidFill>
                  <a:srgbClr val="1F487C"/>
                </a:solidFill>
                <a:latin typeface="华文行楷"/>
                <a:cs typeface="华文行楷"/>
              </a:rPr>
              <a:t>=0</a:t>
            </a:r>
            <a:r>
              <a:rPr dirty="0" sz="3200" spc="-10" b="1">
                <a:solidFill>
                  <a:srgbClr val="1F487C"/>
                </a:solidFill>
                <a:latin typeface="Times New Roman"/>
                <a:cs typeface="Times New Roman"/>
              </a:rPr>
              <a:t>,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	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l</a:t>
            </a:r>
            <a:r>
              <a:rPr dirty="0" baseline="-25132" sz="3150" b="1" i="1">
                <a:solidFill>
                  <a:srgbClr val="1F487C"/>
                </a:solidFill>
                <a:latin typeface="Times New Roman"/>
                <a:cs typeface="Times New Roman"/>
              </a:rPr>
              <a:t>i</a:t>
            </a:r>
            <a:r>
              <a:rPr dirty="0" baseline="-25132" sz="3150" spc="-7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50" b="1">
                <a:solidFill>
                  <a:srgbClr val="1F487C"/>
                </a:solidFill>
                <a:latin typeface="华文行楷"/>
                <a:cs typeface="华文行楷"/>
              </a:rPr>
              <a:t>是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b="1" i="1">
                <a:solidFill>
                  <a:srgbClr val="1F487C"/>
                </a:solidFill>
                <a:latin typeface="Times New Roman"/>
                <a:cs typeface="Times New Roman"/>
              </a:rPr>
              <a:t>i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=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{</a:t>
            </a:r>
            <a:r>
              <a:rPr dirty="0" sz="3200" spc="-5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j</a:t>
            </a:r>
            <a:r>
              <a:rPr dirty="0" sz="3350" b="1" i="1">
                <a:solidFill>
                  <a:srgbClr val="1F487C"/>
                </a:solidFill>
                <a:latin typeface="Symbol"/>
                <a:cs typeface="Symbol"/>
              </a:rPr>
              <a:t>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S</a:t>
            </a:r>
            <a:r>
              <a:rPr dirty="0" sz="3200" spc="-2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|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b="1" i="1">
                <a:solidFill>
                  <a:srgbClr val="1F487C"/>
                </a:solidFill>
                <a:latin typeface="Times New Roman"/>
                <a:cs typeface="Times New Roman"/>
              </a:rPr>
              <a:t>j </a:t>
            </a:r>
            <a:r>
              <a:rPr dirty="0" sz="3200" b="1">
                <a:solidFill>
                  <a:srgbClr val="1F487C"/>
                </a:solidFill>
                <a:latin typeface="Symbol"/>
                <a:cs typeface="Symbol"/>
              </a:rPr>
              <a:t></a:t>
            </a:r>
            <a:r>
              <a:rPr dirty="0" sz="3200" spc="-5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15" b="1" i="1">
                <a:solidFill>
                  <a:srgbClr val="1F487C"/>
                </a:solidFill>
                <a:latin typeface="Times New Roman"/>
                <a:cs typeface="Times New Roman"/>
              </a:rPr>
              <a:t>i-</a:t>
            </a:r>
            <a:r>
              <a:rPr dirty="0" baseline="-25132" sz="3150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1F487C"/>
                </a:solidFill>
                <a:latin typeface="Times New Roman"/>
                <a:cs typeface="Times New Roman"/>
              </a:rPr>
              <a:t>}</a:t>
            </a:r>
            <a:r>
              <a:rPr dirty="0" sz="3200" spc="-5" b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中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具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有</a:t>
            </a:r>
            <a:r>
              <a:rPr dirty="0" sz="3200" spc="-15" b="1">
                <a:solidFill>
                  <a:srgbClr val="1F487C"/>
                </a:solidFill>
                <a:latin typeface="华文行楷"/>
                <a:cs typeface="华文行楷"/>
              </a:rPr>
              <a:t>最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小结</a:t>
            </a:r>
            <a:r>
              <a:rPr dirty="0" sz="3200" spc="-15" b="1">
                <a:solidFill>
                  <a:srgbClr val="1F487C"/>
                </a:solidFill>
                <a:latin typeface="华文行楷"/>
                <a:cs typeface="华文行楷"/>
              </a:rPr>
              <a:t>束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时间</a:t>
            </a:r>
            <a:r>
              <a:rPr dirty="0" sz="3200" spc="-35" b="1">
                <a:solidFill>
                  <a:srgbClr val="1F487C"/>
                </a:solidFill>
                <a:latin typeface="华文行楷"/>
                <a:cs typeface="华文行楷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b="1" i="1">
                <a:solidFill>
                  <a:srgbClr val="1F487C"/>
                </a:solidFill>
                <a:latin typeface="Times New Roman"/>
                <a:cs typeface="Times New Roman"/>
              </a:rPr>
              <a:t>l</a:t>
            </a:r>
            <a:r>
              <a:rPr dirty="0" baseline="-39682" sz="3150" b="1" i="1">
                <a:solidFill>
                  <a:srgbClr val="1F487C"/>
                </a:solidFill>
                <a:latin typeface="Times New Roman"/>
                <a:cs typeface="Times New Roman"/>
              </a:rPr>
              <a:t>i</a:t>
            </a:r>
            <a:r>
              <a:rPr dirty="0" baseline="-39682" sz="3150" spc="-7" b="1" i="1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的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活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动</a:t>
            </a:r>
            <a:r>
              <a:rPr dirty="0" sz="3200" spc="-10" b="1">
                <a:solidFill>
                  <a:srgbClr val="1F487C"/>
                </a:solidFill>
                <a:latin typeface="华文行楷"/>
                <a:cs typeface="华文行楷"/>
              </a:rPr>
              <a:t>.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设</a:t>
            </a:r>
            <a:r>
              <a:rPr dirty="0" sz="3200" spc="-50" b="1" i="1">
                <a:solidFill>
                  <a:srgbClr val="1F487C"/>
                </a:solidFill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797051" y="1678323"/>
            <a:ext cx="5589905" cy="1861185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85"/>
              </a:spcBef>
            </a:pP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是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S</a:t>
            </a:r>
            <a:r>
              <a:rPr dirty="0" sz="3200" spc="-5" b="1">
                <a:solidFill>
                  <a:srgbClr val="1F487C"/>
                </a:solidFill>
                <a:latin typeface="华文行楷"/>
                <a:cs typeface="华文行楷"/>
              </a:rPr>
              <a:t>的包含活动</a:t>
            </a:r>
            <a:r>
              <a:rPr dirty="0" sz="3200" spc="-10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1F487C"/>
                </a:solidFill>
                <a:latin typeface="华文行楷"/>
                <a:cs typeface="华文行楷"/>
              </a:rPr>
              <a:t>的优化解</a:t>
            </a:r>
            <a:r>
              <a:rPr dirty="0" sz="3200" spc="-20" b="1">
                <a:solidFill>
                  <a:srgbClr val="1F487C"/>
                </a:solidFill>
                <a:latin typeface="Times New Roman"/>
                <a:cs typeface="Times New Roman"/>
              </a:rPr>
              <a:t>, </a:t>
            </a:r>
            <a:r>
              <a:rPr dirty="0" sz="3200" spc="-25" b="1">
                <a:solidFill>
                  <a:srgbClr val="1F487C"/>
                </a:solidFill>
                <a:latin typeface="华文行楷"/>
                <a:cs typeface="华文行楷"/>
              </a:rPr>
              <a:t>其中</a:t>
            </a:r>
            <a:endParaRPr sz="3200">
              <a:latin typeface="华文行楷"/>
              <a:cs typeface="华文行楷"/>
            </a:endParaRPr>
          </a:p>
          <a:p>
            <a:pPr algn="ctr" marR="304165">
              <a:lnSpc>
                <a:spcPct val="100000"/>
              </a:lnSpc>
              <a:spcBef>
                <a:spcPts val="985"/>
              </a:spcBef>
            </a:pP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b="1" i="1">
                <a:solidFill>
                  <a:srgbClr val="1F487C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1F487C"/>
                </a:solidFill>
                <a:latin typeface="Symbol"/>
                <a:cs typeface="Symbol"/>
              </a:rPr>
              <a:t></a:t>
            </a:r>
            <a:r>
              <a:rPr dirty="0" sz="320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…</a:t>
            </a:r>
            <a:r>
              <a:rPr dirty="0" sz="3200" b="1">
                <a:solidFill>
                  <a:srgbClr val="1F487C"/>
                </a:solidFill>
                <a:latin typeface="Symbol"/>
                <a:cs typeface="Symbol"/>
              </a:rPr>
              <a:t></a:t>
            </a:r>
            <a:r>
              <a:rPr dirty="0" sz="3200" spc="2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1F487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b="1" i="1">
                <a:solidFill>
                  <a:srgbClr val="1F487C"/>
                </a:solidFill>
                <a:latin typeface="Times New Roman"/>
                <a:cs typeface="Times New Roman"/>
              </a:rPr>
              <a:t>n</a:t>
            </a:r>
            <a:r>
              <a:rPr dirty="0" sz="3200" b="1">
                <a:solidFill>
                  <a:srgbClr val="1F487C"/>
                </a:solidFill>
                <a:latin typeface="华文行楷"/>
                <a:cs typeface="华文行楷"/>
              </a:rPr>
              <a:t>，则</a:t>
            </a:r>
            <a:r>
              <a:rPr dirty="0" sz="3200" spc="-25" b="1" i="1">
                <a:solidFill>
                  <a:srgbClr val="1F487C"/>
                </a:solidFill>
                <a:latin typeface="Times New Roman"/>
                <a:cs typeface="Times New Roman"/>
              </a:rPr>
              <a:t>A</a:t>
            </a:r>
            <a:r>
              <a:rPr dirty="0" sz="3200" spc="-25" b="1">
                <a:solidFill>
                  <a:srgbClr val="1F487C"/>
                </a:solidFill>
                <a:latin typeface="华文行楷"/>
                <a:cs typeface="华文行楷"/>
              </a:rPr>
              <a:t>=</a:t>
            </a:r>
            <a:endParaRPr sz="3200">
              <a:latin typeface="华文行楷"/>
              <a:cs typeface="华文行楷"/>
            </a:endParaRPr>
          </a:p>
          <a:p>
            <a:pPr marL="365760">
              <a:lnSpc>
                <a:spcPct val="100000"/>
              </a:lnSpc>
              <a:spcBef>
                <a:spcPts val="960"/>
              </a:spcBef>
            </a:pP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证.</a:t>
            </a: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对</a:t>
            </a:r>
            <a:r>
              <a:rPr dirty="0" sz="3200" spc="-2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2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2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5" b="1">
                <a:solidFill>
                  <a:srgbClr val="663300"/>
                </a:solidFill>
                <a:latin typeface="华文行楷"/>
                <a:cs typeface="华文行楷"/>
              </a:rPr>
              <a:t>作归纳法.</a:t>
            </a:r>
            <a:endParaRPr sz="3200">
              <a:latin typeface="华文行楷"/>
              <a:cs typeface="华文行楷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1098600" y="3513810"/>
            <a:ext cx="5915025" cy="2468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337185">
              <a:lnSpc>
                <a:spcPct val="125000"/>
              </a:lnSpc>
              <a:spcBef>
                <a:spcPts val="100"/>
              </a:spcBef>
            </a:pP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当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=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时</a:t>
            </a:r>
            <a:r>
              <a:rPr dirty="0" sz="3200" spc="-30" b="1">
                <a:solidFill>
                  <a:srgbClr val="663300"/>
                </a:solidFill>
                <a:latin typeface="Times New Roman"/>
                <a:cs typeface="Times New Roman"/>
              </a:rPr>
              <a:t>, </a:t>
            </a: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由引理</a:t>
            </a:r>
            <a:r>
              <a:rPr dirty="0" sz="3200" spc="-10" b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，命题成立.</a:t>
            </a: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设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&lt;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k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时，命题成立.</a:t>
            </a:r>
            <a:endParaRPr sz="3200">
              <a:latin typeface="华文行楷"/>
              <a:cs typeface="华文行楷"/>
            </a:endParaRPr>
          </a:p>
          <a:p>
            <a:pPr marL="50800">
              <a:lnSpc>
                <a:spcPct val="100000"/>
              </a:lnSpc>
              <a:spcBef>
                <a:spcPts val="810"/>
              </a:spcBef>
            </a:pP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当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10" b="1">
                <a:solidFill>
                  <a:srgbClr val="663300"/>
                </a:solidFill>
                <a:latin typeface="Symbol"/>
                <a:cs typeface="Symbol"/>
              </a:rPr>
              <a:t>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=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k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时,</a:t>
            </a: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由引理</a:t>
            </a:r>
            <a:r>
              <a:rPr dirty="0" sz="3200" spc="-10" b="1">
                <a:solidFill>
                  <a:srgbClr val="663300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，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A={1}</a:t>
            </a:r>
            <a:r>
              <a:rPr dirty="0" sz="3350" spc="-10" b="1" i="1">
                <a:solidFill>
                  <a:srgbClr val="663300"/>
                </a:solidFill>
                <a:latin typeface="宋体"/>
                <a:cs typeface="宋体"/>
              </a:rPr>
              <a:t>∪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15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663300"/>
                </a:solidFill>
                <a:latin typeface="Times New Roman"/>
                <a:cs typeface="Times New Roman"/>
              </a:rPr>
              <a:t>,</a:t>
            </a:r>
            <a:endParaRPr sz="3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780"/>
              </a:spcBef>
            </a:pP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是 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b="1" i="1">
                <a:solidFill>
                  <a:srgbClr val="663300"/>
                </a:solidFill>
                <a:latin typeface="Times New Roman"/>
                <a:cs typeface="Times New Roman"/>
              </a:rPr>
              <a:t>2</a:t>
            </a:r>
            <a:r>
              <a:rPr dirty="0" baseline="-25132" sz="3150" spc="-7" b="1" i="1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= { 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j</a:t>
            </a:r>
            <a:r>
              <a:rPr dirty="0" sz="3350" b="1" i="1">
                <a:solidFill>
                  <a:srgbClr val="663300"/>
                </a:solidFill>
                <a:latin typeface="Symbol"/>
                <a:cs typeface="Symbol"/>
              </a:rPr>
              <a:t>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S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|</a:t>
            </a:r>
            <a:r>
              <a:rPr dirty="0" sz="3200" spc="-15" b="1" i="1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b="1" i="1">
                <a:solidFill>
                  <a:srgbClr val="663300"/>
                </a:solidFill>
                <a:latin typeface="Times New Roman"/>
                <a:cs typeface="Times New Roman"/>
              </a:rPr>
              <a:t>j </a:t>
            </a:r>
            <a:r>
              <a:rPr dirty="0" sz="3200" b="1">
                <a:solidFill>
                  <a:srgbClr val="663300"/>
                </a:solidFill>
                <a:latin typeface="Symbol"/>
                <a:cs typeface="Symbol"/>
              </a:rPr>
              <a:t></a:t>
            </a:r>
            <a:r>
              <a:rPr dirty="0" sz="3200" spc="-5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663300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b="1" i="1">
                <a:solidFill>
                  <a:srgbClr val="663300"/>
                </a:solidFill>
                <a:latin typeface="Times New Roman"/>
                <a:cs typeface="Times New Roman"/>
              </a:rPr>
              <a:t>1 </a:t>
            </a:r>
            <a:r>
              <a:rPr dirty="0" sz="3200" spc="-10" b="1" i="1">
                <a:solidFill>
                  <a:srgbClr val="663300"/>
                </a:solidFill>
                <a:latin typeface="Times New Roman"/>
                <a:cs typeface="Times New Roman"/>
              </a:rPr>
              <a:t>} </a:t>
            </a: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的优化解.</a:t>
            </a:r>
            <a:endParaRPr sz="3200">
              <a:latin typeface="华文行楷"/>
              <a:cs typeface="华文行楷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1010716" y="6070803"/>
            <a:ext cx="31984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663300"/>
                </a:solidFill>
                <a:latin typeface="华文行楷"/>
                <a:cs typeface="华文行楷"/>
              </a:rPr>
              <a:t>由归纳假设，</a:t>
            </a:r>
            <a:r>
              <a:rPr dirty="0" sz="3200" spc="-20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baseline="-25132" sz="3150" spc="-30" b="1" i="1">
                <a:solidFill>
                  <a:srgbClr val="663300"/>
                </a:solidFill>
                <a:latin typeface="Times New Roman"/>
                <a:cs typeface="Times New Roman"/>
              </a:rPr>
              <a:t>1</a:t>
            </a:r>
            <a:r>
              <a:rPr dirty="0" sz="3200" spc="-20" b="1">
                <a:solidFill>
                  <a:srgbClr val="663300"/>
                </a:solidFill>
                <a:latin typeface="华文行楷"/>
                <a:cs typeface="华文行楷"/>
              </a:rPr>
              <a:t>=</a:t>
            </a:r>
            <a:endParaRPr sz="3200">
              <a:latin typeface="华文行楷"/>
              <a:cs typeface="华文行楷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6489446" y="2156514"/>
            <a:ext cx="15240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5" i="1">
                <a:latin typeface="Times New Roman"/>
                <a:cs typeface="Times New Roman"/>
              </a:rPr>
              <a:t>k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6397539" y="2287757"/>
            <a:ext cx="795655" cy="540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-11608" sz="5025" spc="-82">
                <a:latin typeface="MT Extra"/>
                <a:cs typeface="MT Extra"/>
              </a:rPr>
              <a:t></a:t>
            </a:r>
            <a:r>
              <a:rPr dirty="0" sz="2600" spc="-55">
                <a:latin typeface="Times New Roman"/>
                <a:cs typeface="Times New Roman"/>
              </a:rPr>
              <a:t>{</a:t>
            </a:r>
            <a:r>
              <a:rPr dirty="0" sz="2600" spc="-55" i="1">
                <a:latin typeface="Times New Roman"/>
                <a:cs typeface="Times New Roman"/>
              </a:rPr>
              <a:t>l</a:t>
            </a:r>
            <a:r>
              <a:rPr dirty="0" baseline="-23504" sz="3900" spc="-82" i="1">
                <a:latin typeface="Times New Roman"/>
                <a:cs typeface="Times New Roman"/>
              </a:rPr>
              <a:t>i</a:t>
            </a:r>
            <a:r>
              <a:rPr dirty="0" sz="2600" spc="-55">
                <a:latin typeface="Times New Roman"/>
                <a:cs typeface="Times New Roman"/>
              </a:rPr>
              <a:t>}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6388241" y="2775817"/>
            <a:ext cx="391795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5" i="1">
                <a:latin typeface="Times New Roman"/>
                <a:cs typeface="Times New Roman"/>
              </a:rPr>
              <a:t>i</a:t>
            </a:r>
            <a:r>
              <a:rPr dirty="0" sz="2250" spc="-25">
                <a:latin typeface="Symbol"/>
                <a:cs typeface="Symbol"/>
              </a:rPr>
              <a:t></a:t>
            </a:r>
            <a:r>
              <a:rPr dirty="0" sz="2250" spc="-25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8125438" y="6154722"/>
            <a:ext cx="119380" cy="439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-15" i="1">
                <a:latin typeface="Times New Roman"/>
                <a:cs typeface="Times New Roman"/>
              </a:rPr>
              <a:t>i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7640911" y="6012250"/>
            <a:ext cx="790575" cy="4394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293370" algn="l"/>
              </a:tabLst>
            </a:pPr>
            <a:r>
              <a:rPr dirty="0" baseline="42270" sz="3450" spc="-75" i="1">
                <a:latin typeface="Times New Roman"/>
                <a:cs typeface="Times New Roman"/>
              </a:rPr>
              <a:t>k</a:t>
            </a:r>
            <a:r>
              <a:rPr dirty="0" baseline="42270" sz="3450" i="1">
                <a:latin typeface="Times New Roman"/>
                <a:cs typeface="Times New Roman"/>
              </a:rPr>
              <a:t>	</a:t>
            </a:r>
            <a:r>
              <a:rPr dirty="0" sz="2700" spc="-145">
                <a:latin typeface="Times New Roman"/>
                <a:cs typeface="Times New Roman"/>
              </a:rPr>
              <a:t>{</a:t>
            </a:r>
            <a:r>
              <a:rPr dirty="0" sz="2700" spc="-145" i="1">
                <a:latin typeface="Times New Roman"/>
                <a:cs typeface="Times New Roman"/>
              </a:rPr>
              <a:t>l</a:t>
            </a:r>
            <a:r>
              <a:rPr dirty="0" sz="2700" spc="-110" i="1">
                <a:latin typeface="Times New Roman"/>
                <a:cs typeface="Times New Roman"/>
              </a:rPr>
              <a:t> </a:t>
            </a:r>
            <a:r>
              <a:rPr dirty="0" sz="2700" spc="-60">
                <a:latin typeface="Times New Roman"/>
                <a:cs typeface="Times New Roman"/>
              </a:rPr>
              <a:t>}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7541147" y="6106808"/>
            <a:ext cx="420370" cy="6280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17475">
              <a:lnSpc>
                <a:spcPts val="2355"/>
              </a:lnSpc>
              <a:spcBef>
                <a:spcPts val="125"/>
              </a:spcBef>
            </a:pPr>
            <a:r>
              <a:rPr dirty="0" sz="2300" spc="-20">
                <a:latin typeface="MT Extra"/>
                <a:cs typeface="MT Extra"/>
              </a:rPr>
              <a:t></a:t>
            </a:r>
            <a:endParaRPr sz="2300">
              <a:latin typeface="MT Extra"/>
              <a:cs typeface="MT Extra"/>
            </a:endParaRPr>
          </a:p>
          <a:p>
            <a:pPr marL="12700">
              <a:lnSpc>
                <a:spcPts val="2355"/>
              </a:lnSpc>
            </a:pPr>
            <a:r>
              <a:rPr dirty="0" sz="2300" spc="-25" i="1">
                <a:latin typeface="Times New Roman"/>
                <a:cs typeface="Times New Roman"/>
              </a:rPr>
              <a:t>i</a:t>
            </a:r>
            <a:r>
              <a:rPr dirty="0" sz="2300" spc="-25">
                <a:latin typeface="Symbol"/>
                <a:cs typeface="Symbol"/>
              </a:rPr>
              <a:t></a:t>
            </a:r>
            <a:r>
              <a:rPr dirty="0" sz="2300" spc="-25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4838503" y="5847834"/>
            <a:ext cx="156845" cy="3803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00" spc="10" i="1">
                <a:latin typeface="Times New Roman"/>
                <a:cs typeface="Times New Roman"/>
              </a:rPr>
              <a:t>k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4515739" y="6034649"/>
            <a:ext cx="2519045" cy="557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2344420" algn="l"/>
              </a:tabLst>
            </a:pP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.</a:t>
            </a:r>
            <a:r>
              <a:rPr dirty="0" sz="3200" spc="-160" b="1">
                <a:solidFill>
                  <a:srgbClr val="663300"/>
                </a:solidFill>
                <a:latin typeface="华文行楷"/>
                <a:cs typeface="华文行楷"/>
              </a:rPr>
              <a:t> </a:t>
            </a:r>
            <a:r>
              <a:rPr dirty="0" baseline="-5555" sz="5250" spc="-3247">
                <a:latin typeface="MT Extra"/>
                <a:cs typeface="MT Extra"/>
              </a:rPr>
              <a:t></a:t>
            </a:r>
            <a:r>
              <a:rPr dirty="0" sz="3200" spc="-1205" b="1">
                <a:solidFill>
                  <a:srgbClr val="663300"/>
                </a:solidFill>
                <a:latin typeface="华文行楷"/>
                <a:cs typeface="华文行楷"/>
              </a:rPr>
              <a:t>于</a:t>
            </a:r>
            <a:r>
              <a:rPr dirty="0" baseline="8230" sz="4050" spc="-637">
                <a:latin typeface="Times New Roman"/>
                <a:cs typeface="Times New Roman"/>
              </a:rPr>
              <a:t>{</a:t>
            </a:r>
            <a:r>
              <a:rPr dirty="0" baseline="8230" sz="4050" spc="-637" i="1">
                <a:latin typeface="Times New Roman"/>
                <a:cs typeface="Times New Roman"/>
              </a:rPr>
              <a:t>l</a:t>
            </a:r>
            <a:r>
              <a:rPr dirty="0" sz="3200" spc="-2775" b="1">
                <a:solidFill>
                  <a:srgbClr val="663300"/>
                </a:solidFill>
                <a:latin typeface="华文行楷"/>
                <a:cs typeface="华文行楷"/>
              </a:rPr>
              <a:t>是</a:t>
            </a:r>
            <a:r>
              <a:rPr dirty="0" baseline="-14403" sz="4050" i="1">
                <a:latin typeface="Times New Roman"/>
                <a:cs typeface="Times New Roman"/>
              </a:rPr>
              <a:t>i</a:t>
            </a:r>
            <a:r>
              <a:rPr dirty="0" baseline="8230" sz="4050">
                <a:latin typeface="Times New Roman"/>
                <a:cs typeface="Times New Roman"/>
              </a:rPr>
              <a:t>}</a:t>
            </a:r>
            <a:r>
              <a:rPr dirty="0" baseline="8230" sz="4050" spc="75"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663300"/>
                </a:solidFill>
                <a:latin typeface="Times New Roman"/>
                <a:cs typeface="Times New Roman"/>
              </a:rPr>
              <a:t>,</a:t>
            </a:r>
            <a:r>
              <a:rPr dirty="0" sz="3200" spc="-55" b="1">
                <a:solidFill>
                  <a:srgbClr val="663300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663300"/>
                </a:solidFill>
                <a:latin typeface="Times New Roman"/>
                <a:cs typeface="Times New Roman"/>
              </a:rPr>
              <a:t>A</a:t>
            </a:r>
            <a:r>
              <a:rPr dirty="0" sz="3200" spc="-25" b="1">
                <a:solidFill>
                  <a:srgbClr val="663300"/>
                </a:solidFill>
                <a:latin typeface="华文行楷"/>
                <a:cs typeface="华文行楷"/>
              </a:rPr>
              <a:t>=</a:t>
            </a:r>
            <a:r>
              <a:rPr dirty="0" sz="3200" b="1">
                <a:solidFill>
                  <a:srgbClr val="663300"/>
                </a:solidFill>
                <a:latin typeface="华文行楷"/>
                <a:cs typeface="华文行楷"/>
              </a:rPr>
              <a:t>	</a:t>
            </a:r>
            <a:r>
              <a:rPr dirty="0" sz="3200" spc="-50" b="1">
                <a:solidFill>
                  <a:srgbClr val="663300"/>
                </a:solidFill>
                <a:latin typeface="华文行楷"/>
                <a:cs typeface="华文行楷"/>
              </a:rPr>
              <a:t>.</a:t>
            </a:r>
            <a:endParaRPr sz="3200">
              <a:latin typeface="华文行楷"/>
              <a:cs typeface="华文行楷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4733726" y="6488297"/>
            <a:ext cx="404495" cy="3803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00" spc="-25" i="1">
                <a:latin typeface="Times New Roman"/>
                <a:cs typeface="Times New Roman"/>
              </a:rPr>
              <a:t>i</a:t>
            </a:r>
            <a:r>
              <a:rPr dirty="0" sz="2300" spc="-25">
                <a:latin typeface="Symbol"/>
                <a:cs typeface="Symbol"/>
              </a:rPr>
              <a:t></a:t>
            </a:r>
            <a:r>
              <a:rPr dirty="0" sz="2300" spc="-25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18380" y="1944623"/>
            <a:ext cx="7020559" cy="2847340"/>
            <a:chOff x="2018380" y="1944623"/>
            <a:chExt cx="7020559" cy="2847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8380" y="2304822"/>
              <a:ext cx="169488" cy="1648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3871" y="1944623"/>
              <a:ext cx="2697479" cy="11186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9779" y="2679191"/>
              <a:ext cx="6035040" cy="100888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7411" y="2679191"/>
              <a:ext cx="1092707" cy="10088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2711" y="2679191"/>
              <a:ext cx="1056131" cy="100888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54351" y="3238499"/>
              <a:ext cx="1545336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2279" y="3194303"/>
              <a:ext cx="749807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6119" y="3523487"/>
              <a:ext cx="513587" cy="6888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3739" y="3238499"/>
              <a:ext cx="2962656" cy="10088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8988" y="3238499"/>
              <a:ext cx="1069847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1427" y="3238499"/>
              <a:ext cx="2947416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4351" y="3782567"/>
              <a:ext cx="3345179" cy="100888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957070" y="1899472"/>
            <a:ext cx="6806565" cy="2533015"/>
          </a:xfrm>
          <a:prstGeom prst="rect">
            <a:avLst/>
          </a:prstGeom>
        </p:spPr>
        <p:txBody>
          <a:bodyPr wrap="square" lIns="0" tIns="140970" rIns="0" bIns="0" rtlCol="0" vert="horz">
            <a:spAutoFit/>
          </a:bodyPr>
          <a:lstStyle/>
          <a:p>
            <a:pPr algn="just" marL="381000" indent="-342900">
              <a:lnSpc>
                <a:spcPct val="100000"/>
              </a:lnSpc>
              <a:spcBef>
                <a:spcPts val="1110"/>
              </a:spcBef>
              <a:buFont typeface="Arial"/>
              <a:buChar char="•"/>
              <a:tabLst>
                <a:tab pos="381000" algn="l"/>
              </a:tabLst>
            </a:pPr>
            <a:r>
              <a:rPr dirty="0" sz="4000" spc="-40" b="1">
                <a:latin typeface="华文行楷"/>
                <a:cs typeface="华文行楷"/>
              </a:rPr>
              <a:t>贪</a:t>
            </a:r>
            <a:r>
              <a:rPr dirty="0" sz="4000" spc="-40" b="1">
                <a:latin typeface="华文行楷"/>
                <a:cs typeface="华文行楷"/>
              </a:rPr>
              <a:t>心</a:t>
            </a:r>
            <a:r>
              <a:rPr dirty="0" sz="4000" spc="-40" b="1">
                <a:latin typeface="华文行楷"/>
                <a:cs typeface="华文行楷"/>
              </a:rPr>
              <a:t>思</a:t>
            </a:r>
            <a:r>
              <a:rPr dirty="0" sz="4000" spc="-50" b="1">
                <a:latin typeface="华文行楷"/>
                <a:cs typeface="华文行楷"/>
              </a:rPr>
              <a:t>想</a:t>
            </a:r>
            <a:endParaRPr sz="4000">
              <a:latin typeface="华文行楷"/>
              <a:cs typeface="华文行楷"/>
            </a:endParaRPr>
          </a:p>
          <a:p>
            <a:pPr algn="just" marL="381000" marR="30480" indent="-5080">
              <a:lnSpc>
                <a:spcPct val="100600"/>
              </a:lnSpc>
              <a:spcBef>
                <a:spcPts val="895"/>
              </a:spcBef>
            </a:pPr>
            <a:r>
              <a:rPr dirty="0" sz="3600" spc="245" b="1">
                <a:solidFill>
                  <a:srgbClr val="0000CC"/>
                </a:solidFill>
                <a:latin typeface="华文行楷"/>
                <a:cs typeface="华文行楷"/>
              </a:rPr>
              <a:t>为了选</a:t>
            </a:r>
            <a:r>
              <a:rPr dirty="0" sz="3600" spc="240" b="1">
                <a:solidFill>
                  <a:srgbClr val="0000CC"/>
                </a:solidFill>
                <a:latin typeface="华文行楷"/>
                <a:cs typeface="华文行楷"/>
              </a:rPr>
              <a:t>择</a:t>
            </a:r>
            <a:r>
              <a:rPr dirty="0" sz="3600" spc="240" b="1">
                <a:solidFill>
                  <a:srgbClr val="0000CC"/>
                </a:solidFill>
                <a:latin typeface="华文行楷"/>
                <a:cs typeface="华文行楷"/>
              </a:rPr>
              <a:t>最</a:t>
            </a:r>
            <a:r>
              <a:rPr dirty="0" sz="3600" spc="254" b="1">
                <a:solidFill>
                  <a:srgbClr val="0000CC"/>
                </a:solidFill>
                <a:latin typeface="华文行楷"/>
                <a:cs typeface="华文行楷"/>
              </a:rPr>
              <a:t>多</a:t>
            </a:r>
            <a:r>
              <a:rPr dirty="0" sz="3600" spc="24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600" spc="240" b="1">
                <a:solidFill>
                  <a:srgbClr val="0000CC"/>
                </a:solidFill>
                <a:latin typeface="华文行楷"/>
                <a:cs typeface="华文行楷"/>
              </a:rPr>
              <a:t>相</a:t>
            </a:r>
            <a:r>
              <a:rPr dirty="0" sz="3600" spc="190" b="1">
                <a:solidFill>
                  <a:srgbClr val="0000CC"/>
                </a:solidFill>
                <a:latin typeface="华文行楷"/>
                <a:cs typeface="华文行楷"/>
              </a:rPr>
              <a:t>容活动，每</a:t>
            </a:r>
            <a:r>
              <a:rPr dirty="0" sz="3600" spc="90" b="1">
                <a:solidFill>
                  <a:srgbClr val="0000CC"/>
                </a:solidFill>
                <a:latin typeface="华文行楷"/>
                <a:cs typeface="华文行楷"/>
              </a:rPr>
              <a:t>次</a:t>
            </a:r>
            <a:r>
              <a:rPr dirty="0" sz="3600" spc="90" b="1">
                <a:solidFill>
                  <a:srgbClr val="0000CC"/>
                </a:solidFill>
                <a:latin typeface="华文行楷"/>
                <a:cs typeface="华文行楷"/>
              </a:rPr>
              <a:t>选</a:t>
            </a:r>
            <a:r>
              <a:rPr dirty="0" sz="3600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4305" sz="360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600" spc="85" b="1">
                <a:solidFill>
                  <a:srgbClr val="0000CC"/>
                </a:solidFill>
                <a:latin typeface="华文行楷"/>
                <a:cs typeface="华文行楷"/>
              </a:rPr>
              <a:t>最</a:t>
            </a:r>
            <a:r>
              <a:rPr dirty="0" sz="3600" spc="75" b="1">
                <a:solidFill>
                  <a:srgbClr val="0000CC"/>
                </a:solidFill>
                <a:latin typeface="华文行楷"/>
                <a:cs typeface="华文行楷"/>
              </a:rPr>
              <a:t>小</a:t>
            </a:r>
            <a:r>
              <a:rPr dirty="0" sz="3600" spc="75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活动，使</a:t>
            </a:r>
            <a:r>
              <a:rPr dirty="0" sz="3600" spc="75" b="1">
                <a:solidFill>
                  <a:srgbClr val="0000CC"/>
                </a:solidFill>
                <a:latin typeface="华文行楷"/>
                <a:cs typeface="华文行楷"/>
              </a:rPr>
              <a:t>我</a:t>
            </a:r>
            <a:r>
              <a:rPr dirty="0" sz="3600" spc="75" b="1">
                <a:solidFill>
                  <a:srgbClr val="0000CC"/>
                </a:solidFill>
                <a:latin typeface="华文行楷"/>
                <a:cs typeface="华文行楷"/>
              </a:rPr>
              <a:t>们</a:t>
            </a:r>
            <a:r>
              <a:rPr dirty="0" sz="3600" spc="75" b="1">
                <a:solidFill>
                  <a:srgbClr val="0000CC"/>
                </a:solidFill>
                <a:latin typeface="华文行楷"/>
                <a:cs typeface="华文行楷"/>
              </a:rPr>
              <a:t>能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够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选更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多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活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动</a:t>
            </a:r>
            <a:endParaRPr sz="3600">
              <a:latin typeface="华文行楷"/>
              <a:cs typeface="华文行楷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719826" y="18288"/>
            <a:ext cx="4567555" cy="1118870"/>
            <a:chOff x="5719826" y="18288"/>
            <a:chExt cx="4567555" cy="1118870"/>
          </a:xfrm>
        </p:grpSpPr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9826" y="876299"/>
              <a:ext cx="4552950" cy="1047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5096" y="18288"/>
              <a:ext cx="3041904" cy="1118616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547609" y="102488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000000"/>
                </a:solidFill>
                <a:latin typeface="华文行楷"/>
                <a:cs typeface="华文行楷"/>
              </a:rPr>
              <a:t>算</a:t>
            </a:r>
            <a:r>
              <a:rPr dirty="0" sz="4000" spc="-40">
                <a:solidFill>
                  <a:srgbClr val="000000"/>
                </a:solidFill>
                <a:latin typeface="华文行楷"/>
                <a:cs typeface="华文行楷"/>
              </a:rPr>
              <a:t>法</a:t>
            </a:r>
            <a:r>
              <a:rPr dirty="0" sz="4000" spc="-40">
                <a:solidFill>
                  <a:srgbClr val="000000"/>
                </a:solidFill>
                <a:latin typeface="华文行楷"/>
                <a:cs typeface="华文行楷"/>
              </a:rPr>
              <a:t>的</a:t>
            </a:r>
            <a:r>
              <a:rPr dirty="0" sz="4000" spc="-40">
                <a:solidFill>
                  <a:srgbClr val="000000"/>
                </a:solidFill>
                <a:latin typeface="华文行楷"/>
                <a:cs typeface="华文行楷"/>
              </a:rPr>
              <a:t>设</a:t>
            </a:r>
            <a:r>
              <a:rPr dirty="0" sz="4000" spc="-50">
                <a:solidFill>
                  <a:srgbClr val="000000"/>
                </a:solidFill>
                <a:latin typeface="华文行楷"/>
                <a:cs typeface="华文行楷"/>
              </a:rPr>
              <a:t>计</a:t>
            </a:r>
            <a:endParaRPr sz="40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56588" y="623316"/>
            <a:ext cx="7793990" cy="5793105"/>
            <a:chOff x="1656588" y="623316"/>
            <a:chExt cx="7793990" cy="5793105"/>
          </a:xfrm>
        </p:grpSpPr>
        <p:sp>
          <p:nvSpPr>
            <p:cNvPr id="3" name="object 3" descr=""/>
            <p:cNvSpPr/>
            <p:nvPr/>
          </p:nvSpPr>
          <p:spPr>
            <a:xfrm>
              <a:off x="1830451" y="765175"/>
              <a:ext cx="7620000" cy="5648325"/>
            </a:xfrm>
            <a:custGeom>
              <a:avLst/>
              <a:gdLst/>
              <a:ahLst/>
              <a:cxnLst/>
              <a:rect l="l" t="t" r="r" b="b"/>
              <a:pathLst>
                <a:path w="7620000" h="5648325">
                  <a:moveTo>
                    <a:pt x="7620000" y="0"/>
                  </a:moveTo>
                  <a:lnTo>
                    <a:pt x="0" y="0"/>
                  </a:lnTo>
                  <a:lnTo>
                    <a:pt x="0" y="5648325"/>
                  </a:lnTo>
                  <a:lnTo>
                    <a:pt x="7620000" y="5648325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6588" y="623316"/>
              <a:ext cx="720851" cy="9448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630936"/>
              <a:ext cx="1514855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9112" y="1194816"/>
              <a:ext cx="943356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9068" y="1194816"/>
              <a:ext cx="943356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9024" y="1194816"/>
              <a:ext cx="737615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4012" y="1493519"/>
              <a:ext cx="509015" cy="6156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0400" y="1213104"/>
              <a:ext cx="757427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4427" y="1194816"/>
              <a:ext cx="737615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9416" y="1493519"/>
              <a:ext cx="509015" cy="61569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5804" y="1213104"/>
              <a:ext cx="757427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9832" y="1208532"/>
              <a:ext cx="938784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5216" y="1194816"/>
              <a:ext cx="739139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0955" y="1213104"/>
              <a:ext cx="757427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4983" y="1194816"/>
              <a:ext cx="737615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9972" y="1493519"/>
              <a:ext cx="507491" cy="6156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4835" y="1194816"/>
              <a:ext cx="1758695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0132" y="1194816"/>
              <a:ext cx="940308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64664" y="1740408"/>
              <a:ext cx="1350264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81527" y="1766316"/>
              <a:ext cx="669036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7163" y="1766316"/>
              <a:ext cx="1912619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96383" y="1766316"/>
              <a:ext cx="667512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30495" y="1766316"/>
              <a:ext cx="2069592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66688" y="1766316"/>
              <a:ext cx="859536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90359" y="1766316"/>
              <a:ext cx="804672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61632" y="1766316"/>
              <a:ext cx="669035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30196" y="2299716"/>
              <a:ext cx="758951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55748" y="2292095"/>
              <a:ext cx="935736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58084" y="2299716"/>
              <a:ext cx="1618488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043172" y="2299716"/>
              <a:ext cx="1030224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39995" y="2299716"/>
              <a:ext cx="669036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30196" y="2836164"/>
              <a:ext cx="804671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01468" y="2828544"/>
              <a:ext cx="935735" cy="89915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03804" y="2836164"/>
              <a:ext cx="693419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63824" y="2836164"/>
              <a:ext cx="737615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68039" y="2836164"/>
              <a:ext cx="693420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32304" y="3372611"/>
              <a:ext cx="646176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45080" y="3364992"/>
              <a:ext cx="935736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47416" y="3372611"/>
              <a:ext cx="737616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330196" y="3909060"/>
              <a:ext cx="1159763" cy="89915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61944" y="3909060"/>
              <a:ext cx="646176" cy="89915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74720" y="3901439"/>
              <a:ext cx="935736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77055" y="3909060"/>
              <a:ext cx="737615" cy="89915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76927" y="3909060"/>
              <a:ext cx="972312" cy="89915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9116" y="3909060"/>
              <a:ext cx="758951" cy="89915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49467" y="3909060"/>
              <a:ext cx="1031747" cy="89915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41904" y="4445507"/>
              <a:ext cx="827532" cy="89915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40836" y="4445507"/>
              <a:ext cx="691896" cy="89915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80104" y="4736592"/>
              <a:ext cx="446531" cy="61569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42588" y="4437887"/>
              <a:ext cx="758951" cy="8991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67200" y="4445507"/>
              <a:ext cx="669036" cy="89915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83608" y="4736592"/>
              <a:ext cx="446532" cy="61569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34284" y="4985004"/>
              <a:ext cx="1437132" cy="89916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40708" y="4985004"/>
              <a:ext cx="804672" cy="89916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11980" y="4977383"/>
              <a:ext cx="935736" cy="89915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14316" y="4985004"/>
              <a:ext cx="804672" cy="89916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085588" y="4959095"/>
              <a:ext cx="941832" cy="899159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94020" y="4985004"/>
              <a:ext cx="693420" cy="89916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54040" y="4985004"/>
              <a:ext cx="646176" cy="89916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66816" y="4985004"/>
              <a:ext cx="693420" cy="89916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26835" y="4959095"/>
              <a:ext cx="941832" cy="89915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35267" y="4985004"/>
              <a:ext cx="646176" cy="89916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48044" y="4977383"/>
              <a:ext cx="935736" cy="89915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850379" y="4985004"/>
              <a:ext cx="646176" cy="89916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963155" y="4959095"/>
              <a:ext cx="941831" cy="899159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30196" y="5516880"/>
              <a:ext cx="1776983" cy="8991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76472" y="5516880"/>
              <a:ext cx="804672" cy="899160"/>
            </a:xfrm>
            <a:prstGeom prst="rect">
              <a:avLst/>
            </a:prstGeom>
          </p:spPr>
        </p:pic>
      </p:grpSp>
      <p:sp>
        <p:nvSpPr>
          <p:cNvPr id="70" name="object 70" descr=""/>
          <p:cNvSpPr txBox="1"/>
          <p:nvPr/>
        </p:nvSpPr>
        <p:spPr>
          <a:xfrm>
            <a:off x="1909317" y="705358"/>
            <a:ext cx="12858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算</a:t>
            </a:r>
            <a:r>
              <a:rPr dirty="0" sz="3600" spc="-50" b="1">
                <a:latin typeface="华文行楷"/>
                <a:cs typeface="华文行楷"/>
              </a:rPr>
              <a:t>法</a:t>
            </a:r>
            <a:endParaRPr sz="3600">
              <a:latin typeface="华文行楷"/>
              <a:cs typeface="华文行楷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2265426" y="1300631"/>
            <a:ext cx="4810125" cy="5410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sz="3200" spc="-20">
                <a:solidFill>
                  <a:srgbClr val="FF0000"/>
                </a:solidFill>
                <a:latin typeface="新宋体"/>
                <a:cs typeface="新宋体"/>
              </a:rPr>
              <a:t>（</a:t>
            </a:r>
            <a:r>
              <a:rPr dirty="0" sz="3200" spc="-20">
                <a:solidFill>
                  <a:srgbClr val="FF0000"/>
                </a:solidFill>
                <a:latin typeface="新宋体"/>
                <a:cs typeface="新宋体"/>
              </a:rPr>
              <a:t>设</a:t>
            </a:r>
            <a:r>
              <a:rPr dirty="0" sz="3350" spc="-100" i="1">
                <a:solidFill>
                  <a:srgbClr val="FF0000"/>
                </a:solidFill>
                <a:latin typeface="新宋体"/>
                <a:cs typeface="新宋体"/>
              </a:rPr>
              <a:t>f</a:t>
            </a:r>
            <a:r>
              <a:rPr dirty="0" baseline="-23456" sz="3375" spc="-150" i="1">
                <a:solidFill>
                  <a:srgbClr val="FF0000"/>
                </a:solidFill>
                <a:latin typeface="新宋体"/>
                <a:cs typeface="新宋体"/>
              </a:rPr>
              <a:t>1</a:t>
            </a:r>
            <a:r>
              <a:rPr dirty="0" sz="3350" spc="-100" i="1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dirty="0" sz="3350" spc="-100" i="1">
                <a:solidFill>
                  <a:srgbClr val="FF0000"/>
                </a:solidFill>
                <a:latin typeface="新宋体"/>
                <a:cs typeface="新宋体"/>
              </a:rPr>
              <a:t>f</a:t>
            </a:r>
            <a:r>
              <a:rPr dirty="0" baseline="-23456" sz="3375" spc="-150" i="1">
                <a:solidFill>
                  <a:srgbClr val="FF0000"/>
                </a:solidFill>
                <a:latin typeface="新宋体"/>
                <a:cs typeface="新宋体"/>
              </a:rPr>
              <a:t>2</a:t>
            </a:r>
            <a:r>
              <a:rPr dirty="0" sz="3350" spc="-100" i="1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dirty="0" sz="3350" spc="-100" i="1">
                <a:solidFill>
                  <a:srgbClr val="FF0000"/>
                </a:solidFill>
                <a:latin typeface="Tahoma"/>
                <a:cs typeface="Tahoma"/>
              </a:rPr>
              <a:t>…</a:t>
            </a:r>
            <a:r>
              <a:rPr dirty="0" sz="3350" spc="-100" i="1">
                <a:solidFill>
                  <a:srgbClr val="FF0000"/>
                </a:solidFill>
                <a:latin typeface="新宋体"/>
                <a:cs typeface="新宋体"/>
              </a:rPr>
              <a:t>.</a:t>
            </a:r>
            <a:r>
              <a:rPr dirty="0" sz="3350" spc="-100" i="1">
                <a:solidFill>
                  <a:srgbClr val="FF0000"/>
                </a:solidFill>
                <a:latin typeface="Symbol"/>
                <a:cs typeface="Symbol"/>
              </a:rPr>
              <a:t></a:t>
            </a:r>
            <a:r>
              <a:rPr dirty="0" sz="3350" spc="-100" i="1">
                <a:solidFill>
                  <a:srgbClr val="FF0000"/>
                </a:solidFill>
                <a:latin typeface="新宋体"/>
                <a:cs typeface="新宋体"/>
              </a:rPr>
              <a:t>f</a:t>
            </a:r>
            <a:r>
              <a:rPr dirty="0" baseline="-23456" sz="3375" spc="-150" i="1">
                <a:solidFill>
                  <a:srgbClr val="FF0000"/>
                </a:solidFill>
                <a:latin typeface="新宋体"/>
                <a:cs typeface="新宋体"/>
              </a:rPr>
              <a:t>n</a:t>
            </a:r>
            <a:r>
              <a:rPr dirty="0" sz="3200" spc="-35">
                <a:solidFill>
                  <a:srgbClr val="FF0000"/>
                </a:solidFill>
                <a:latin typeface="新宋体"/>
                <a:cs typeface="新宋体"/>
              </a:rPr>
              <a:t>已</a:t>
            </a:r>
            <a:r>
              <a:rPr dirty="0" sz="3200" spc="-35">
                <a:solidFill>
                  <a:srgbClr val="FF0000"/>
                </a:solidFill>
                <a:latin typeface="新宋体"/>
                <a:cs typeface="新宋体"/>
              </a:rPr>
              <a:t>排</a:t>
            </a:r>
            <a:r>
              <a:rPr dirty="0" sz="3200" spc="-30">
                <a:solidFill>
                  <a:srgbClr val="FF0000"/>
                </a:solidFill>
                <a:latin typeface="新宋体"/>
                <a:cs typeface="新宋体"/>
              </a:rPr>
              <a:t>序</a:t>
            </a:r>
            <a:r>
              <a:rPr dirty="0" sz="3200" spc="-50">
                <a:solidFill>
                  <a:srgbClr val="FF0000"/>
                </a:solidFill>
                <a:latin typeface="新宋体"/>
                <a:cs typeface="新宋体"/>
              </a:rPr>
              <a:t>）</a:t>
            </a:r>
            <a:endParaRPr sz="3200">
              <a:latin typeface="新宋体"/>
              <a:cs typeface="新宋体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2490977" y="1823186"/>
            <a:ext cx="5195570" cy="4311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805" marR="328295" indent="-66040">
              <a:lnSpc>
                <a:spcPct val="109400"/>
              </a:lnSpc>
              <a:spcBef>
                <a:spcPts val="100"/>
              </a:spcBef>
            </a:pPr>
            <a:r>
              <a:rPr dirty="0" sz="3200" spc="-30" b="1">
                <a:solidFill>
                  <a:srgbClr val="0000CC"/>
                </a:solidFill>
                <a:latin typeface="宋体"/>
                <a:cs typeface="宋体"/>
              </a:rPr>
              <a:t>贪心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-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Activity-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Selector(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sz="3200" spc="20" b="1" i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)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lenyth(S);</a:t>
            </a:r>
            <a:endParaRPr sz="32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384"/>
              </a:spcBef>
            </a:pP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z="3200" spc="-2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20" b="1">
                <a:solidFill>
                  <a:srgbClr val="0000CC"/>
                </a:solidFill>
                <a:latin typeface="Times New Roman"/>
                <a:cs typeface="Times New Roman"/>
              </a:rPr>
              <a:t>{1}</a:t>
            </a:r>
            <a:endParaRPr sz="3200">
              <a:latin typeface="Times New Roman"/>
              <a:cs typeface="Times New Roman"/>
            </a:endParaRPr>
          </a:p>
          <a:p>
            <a:pPr marL="193040">
              <a:lnSpc>
                <a:spcPct val="100000"/>
              </a:lnSpc>
              <a:spcBef>
                <a:spcPts val="380"/>
              </a:spcBef>
            </a:pP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25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  <a:p>
            <a:pPr marL="802640" marR="1278890" indent="-711835">
              <a:lnSpc>
                <a:spcPct val="106100"/>
              </a:lnSpc>
              <a:spcBef>
                <a:spcPts val="155"/>
              </a:spcBef>
              <a:tabLst>
                <a:tab pos="1122680" algn="l"/>
                <a:tab pos="1401445" algn="l"/>
                <a:tab pos="2138045" algn="l"/>
                <a:tab pos="2880360" algn="l"/>
                <a:tab pos="3410585" algn="l"/>
              </a:tabLst>
            </a:pP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For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	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25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To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Do If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	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baseline="-25132" sz="3150" spc="-44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35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3350" spc="-9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endParaRPr baseline="-25132" sz="3150">
              <a:latin typeface="Times New Roman"/>
              <a:cs typeface="Times New Roman"/>
            </a:endParaRPr>
          </a:p>
          <a:p>
            <a:pPr marL="795020">
              <a:lnSpc>
                <a:spcPct val="100000"/>
              </a:lnSpc>
              <a:spcBef>
                <a:spcPts val="380"/>
              </a:spcBef>
              <a:tabLst>
                <a:tab pos="1901189" algn="l"/>
              </a:tabLst>
            </a:pPr>
            <a:r>
              <a:rPr dirty="0" sz="3200" spc="-20" b="1">
                <a:solidFill>
                  <a:srgbClr val="0000CC"/>
                </a:solidFill>
                <a:latin typeface="Times New Roman"/>
                <a:cs typeface="Times New Roman"/>
              </a:rPr>
              <a:t>Then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∪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{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}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；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；</a:t>
            </a:r>
            <a:endParaRPr sz="3200">
              <a:latin typeface="宋体"/>
              <a:cs typeface="宋体"/>
            </a:endParaRPr>
          </a:p>
          <a:p>
            <a:pPr marL="90805">
              <a:lnSpc>
                <a:spcPct val="100000"/>
              </a:lnSpc>
              <a:spcBef>
                <a:spcPts val="345"/>
              </a:spcBef>
              <a:tabLst>
                <a:tab pos="1537335" algn="l"/>
              </a:tabLst>
            </a:pP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Return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476500" y="2122932"/>
            <a:ext cx="5983605" cy="2490470"/>
            <a:chOff x="2476500" y="2122932"/>
            <a:chExt cx="5983605" cy="24904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8502" y="2424192"/>
              <a:ext cx="150563" cy="1506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2156" y="2122932"/>
              <a:ext cx="4716780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9691" y="2673096"/>
              <a:ext cx="1510283" cy="8991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6575" y="2665476"/>
              <a:ext cx="746760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9936" y="2673096"/>
              <a:ext cx="1030224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6500" y="3168396"/>
              <a:ext cx="734568" cy="84886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2156" y="3140964"/>
              <a:ext cx="1514856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9332" y="3140964"/>
              <a:ext cx="3802379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8168" y="3710940"/>
              <a:ext cx="1513332" cy="90220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5052" y="3703320"/>
              <a:ext cx="749808" cy="9022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8411" y="3710940"/>
              <a:ext cx="1264919" cy="9022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6883" y="3703320"/>
              <a:ext cx="749808" cy="9022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0244" y="3710940"/>
              <a:ext cx="2007107" cy="9022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0903" y="3703320"/>
              <a:ext cx="749807" cy="9022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84264" y="3710940"/>
              <a:ext cx="1775460" cy="902208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2701798" y="2197353"/>
            <a:ext cx="5490210" cy="2135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Font typeface=""/>
              <a:buChar char="•"/>
              <a:tabLst>
                <a:tab pos="354330" algn="l"/>
              </a:tabLst>
            </a:pPr>
            <a:r>
              <a:rPr dirty="0" sz="3600" spc="-40" b="1">
                <a:latin typeface="华文行楷"/>
                <a:cs typeface="华文行楷"/>
              </a:rPr>
              <a:t>如果结</a:t>
            </a:r>
            <a:r>
              <a:rPr dirty="0" sz="3600" spc="-45" b="1">
                <a:latin typeface="华文行楷"/>
                <a:cs typeface="华文行楷"/>
              </a:rPr>
              <a:t>束</a:t>
            </a:r>
            <a:r>
              <a:rPr dirty="0" sz="3600" spc="-45" b="1">
                <a:latin typeface="华文行楷"/>
                <a:cs typeface="华文行楷"/>
              </a:rPr>
              <a:t>时</a:t>
            </a:r>
            <a:r>
              <a:rPr dirty="0" sz="3600" spc="-45" b="1">
                <a:latin typeface="华文行楷"/>
                <a:cs typeface="华文行楷"/>
              </a:rPr>
              <a:t>间</a:t>
            </a:r>
            <a:r>
              <a:rPr dirty="0" sz="3600" spc="-45" b="1">
                <a:latin typeface="华文行楷"/>
                <a:cs typeface="华文行楷"/>
              </a:rPr>
              <a:t>已</a:t>
            </a:r>
            <a:r>
              <a:rPr dirty="0" sz="3600" spc="-45" b="1">
                <a:latin typeface="华文行楷"/>
                <a:cs typeface="华文行楷"/>
              </a:rPr>
              <a:t>排</a:t>
            </a:r>
            <a:r>
              <a:rPr dirty="0" sz="3600" spc="-50" b="1">
                <a:latin typeface="华文行楷"/>
                <a:cs typeface="华文行楷"/>
              </a:rPr>
              <a:t>序</a:t>
            </a:r>
            <a:endParaRPr sz="3600">
              <a:latin typeface="华文行楷"/>
              <a:cs typeface="华文行楷"/>
            </a:endParaRPr>
          </a:p>
          <a:p>
            <a:pPr marL="419100">
              <a:lnSpc>
                <a:spcPts val="3815"/>
              </a:lnSpc>
              <a:spcBef>
                <a:spcPts val="85"/>
              </a:spcBef>
            </a:pP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T(n)=</a:t>
            </a:r>
            <a:r>
              <a:rPr dirty="0" sz="3350" spc="-10" b="1" i="1">
                <a:solidFill>
                  <a:srgbClr val="FF0000"/>
                </a:solidFill>
                <a:latin typeface="Symbol"/>
                <a:cs typeface="Symbol"/>
              </a:rPr>
              <a:t>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(n)</a:t>
            </a:r>
            <a:endParaRPr sz="3200">
              <a:latin typeface="Times New Roman"/>
              <a:cs typeface="Times New Roman"/>
            </a:endParaRPr>
          </a:p>
          <a:p>
            <a:pPr marL="353695" indent="-341630">
              <a:lnSpc>
                <a:spcPts val="4115"/>
              </a:lnSpc>
              <a:buFont typeface=""/>
              <a:buChar char="•"/>
              <a:tabLst>
                <a:tab pos="354330" algn="l"/>
              </a:tabLst>
            </a:pPr>
            <a:r>
              <a:rPr dirty="0" sz="3600" spc="130" b="1">
                <a:latin typeface="华文行楷"/>
                <a:cs typeface="华文行楷"/>
              </a:rPr>
              <a:t>如果结束时</a:t>
            </a:r>
            <a:r>
              <a:rPr dirty="0" sz="3600" spc="-45" b="1">
                <a:latin typeface="华文行楷"/>
                <a:cs typeface="华文行楷"/>
              </a:rPr>
              <a:t>间</a:t>
            </a:r>
            <a:r>
              <a:rPr dirty="0" sz="3600" spc="-45" b="1">
                <a:latin typeface="华文行楷"/>
                <a:cs typeface="华文行楷"/>
              </a:rPr>
              <a:t>未</a:t>
            </a:r>
            <a:r>
              <a:rPr dirty="0" sz="3600" spc="-45" b="1">
                <a:latin typeface="华文行楷"/>
                <a:cs typeface="华文行楷"/>
              </a:rPr>
              <a:t>排</a:t>
            </a:r>
            <a:r>
              <a:rPr dirty="0" sz="3600" spc="-50" b="1">
                <a:latin typeface="华文行楷"/>
                <a:cs typeface="华文行楷"/>
              </a:rPr>
              <a:t>序</a:t>
            </a:r>
            <a:endParaRPr sz="3600">
              <a:latin typeface="华文行楷"/>
              <a:cs typeface="华文行楷"/>
            </a:endParaRPr>
          </a:p>
          <a:p>
            <a:pPr marL="419100">
              <a:lnSpc>
                <a:spcPct val="100000"/>
              </a:lnSpc>
              <a:spcBef>
                <a:spcPts val="250"/>
              </a:spcBef>
            </a:pP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T(n)=</a:t>
            </a:r>
            <a:r>
              <a:rPr dirty="0" sz="3350" spc="-10" b="1" i="1">
                <a:solidFill>
                  <a:srgbClr val="FF0000"/>
                </a:solidFill>
                <a:latin typeface="Symbol"/>
                <a:cs typeface="Symbol"/>
              </a:rPr>
              <a:t>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(n)+</a:t>
            </a:r>
            <a:r>
              <a:rPr dirty="0" sz="3350" spc="-10" b="1" i="1">
                <a:solidFill>
                  <a:srgbClr val="FF0000"/>
                </a:solidFill>
                <a:latin typeface="Symbol"/>
                <a:cs typeface="Symbol"/>
              </a:rPr>
              <a:t>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(nlogn)=</a:t>
            </a:r>
            <a:r>
              <a:rPr dirty="0" sz="3350" spc="-10" b="1" i="1">
                <a:solidFill>
                  <a:srgbClr val="FF0000"/>
                </a:solidFill>
                <a:latin typeface="Symbol"/>
                <a:cs typeface="Symbol"/>
              </a:rPr>
              <a:t>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(nlogn)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61356" y="242011"/>
            <a:ext cx="2424374" cy="511367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547609" y="102488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000000"/>
                </a:solidFill>
                <a:latin typeface="华文行楷"/>
                <a:cs typeface="华文行楷"/>
              </a:rPr>
              <a:t>复</a:t>
            </a:r>
            <a:r>
              <a:rPr dirty="0" sz="4000" spc="-40">
                <a:solidFill>
                  <a:srgbClr val="000000"/>
                </a:solidFill>
                <a:latin typeface="华文行楷"/>
                <a:cs typeface="华文行楷"/>
              </a:rPr>
              <a:t>杂</a:t>
            </a:r>
            <a:r>
              <a:rPr dirty="0" sz="4000" spc="-40">
                <a:solidFill>
                  <a:srgbClr val="000000"/>
                </a:solidFill>
                <a:latin typeface="华文行楷"/>
                <a:cs typeface="华文行楷"/>
              </a:rPr>
              <a:t>性</a:t>
            </a:r>
            <a:r>
              <a:rPr dirty="0" sz="4000" spc="-40">
                <a:solidFill>
                  <a:srgbClr val="000000"/>
                </a:solidFill>
                <a:latin typeface="华文行楷"/>
                <a:cs typeface="华文行楷"/>
              </a:rPr>
              <a:t>设</a:t>
            </a:r>
            <a:r>
              <a:rPr dirty="0" sz="4000" spc="-50">
                <a:solidFill>
                  <a:srgbClr val="000000"/>
                </a:solidFill>
                <a:latin typeface="华文行楷"/>
                <a:cs typeface="华文行楷"/>
              </a:rPr>
              <a:t>计</a:t>
            </a:r>
            <a:endParaRPr sz="4000">
              <a:latin typeface="华文行楷"/>
              <a:cs typeface="华文行楷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19826" y="876300"/>
            <a:ext cx="4552950" cy="104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55980" y="2063495"/>
            <a:ext cx="6983730" cy="2830195"/>
            <a:chOff x="1655980" y="2063495"/>
            <a:chExt cx="6983730" cy="28301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5980" y="2389094"/>
              <a:ext cx="150557" cy="15063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3163" y="2063495"/>
              <a:ext cx="2430780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751" y="2659379"/>
              <a:ext cx="815339" cy="9448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975" y="2666999"/>
              <a:ext cx="4259580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6147" y="2666999"/>
              <a:ext cx="1511807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0547" y="2666999"/>
              <a:ext cx="1969007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751" y="3262883"/>
              <a:ext cx="815339" cy="944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3975" y="3270503"/>
              <a:ext cx="6545580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751" y="3877055"/>
              <a:ext cx="815339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3975" y="3884675"/>
              <a:ext cx="2430779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7348" y="3884675"/>
              <a:ext cx="4255008" cy="1008888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621916" y="2109288"/>
            <a:ext cx="6719570" cy="242506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需</a:t>
            </a:r>
            <a:r>
              <a:rPr dirty="0" sz="3600" spc="-35" b="1">
                <a:latin typeface="华文行楷"/>
                <a:cs typeface="华文行楷"/>
              </a:rPr>
              <a:t>要</a:t>
            </a:r>
            <a:r>
              <a:rPr dirty="0" sz="3600" spc="-35" b="1">
                <a:latin typeface="华文行楷"/>
                <a:cs typeface="华文行楷"/>
              </a:rPr>
              <a:t>证</a:t>
            </a:r>
            <a:r>
              <a:rPr dirty="0" sz="3600" spc="-50" b="1">
                <a:latin typeface="华文行楷"/>
                <a:cs typeface="华文行楷"/>
              </a:rPr>
              <a:t>明</a:t>
            </a:r>
            <a:endParaRPr sz="3600">
              <a:latin typeface="华文行楷"/>
              <a:cs typeface="华文行楷"/>
            </a:endParaRPr>
          </a:p>
          <a:p>
            <a:pPr marL="469900">
              <a:lnSpc>
                <a:spcPct val="100000"/>
              </a:lnSpc>
              <a:spcBef>
                <a:spcPts val="235"/>
              </a:spcBef>
            </a:pPr>
            <a:r>
              <a:rPr dirty="0" sz="3600" spc="250">
                <a:solidFill>
                  <a:srgbClr val="0000CC"/>
                </a:solidFill>
                <a:latin typeface="Arial"/>
                <a:cs typeface="Arial"/>
              </a:rPr>
              <a:t>–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活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动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选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择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问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题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具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有</a:t>
            </a:r>
            <a:r>
              <a:rPr dirty="0" sz="3800" spc="-240" b="1" i="1">
                <a:solidFill>
                  <a:srgbClr val="0000CC"/>
                </a:solidFill>
                <a:latin typeface="华文行楷"/>
                <a:cs typeface="华文行楷"/>
              </a:rPr>
              <a:t>贪心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选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择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性</a:t>
            </a:r>
            <a:endParaRPr sz="3600">
              <a:latin typeface="华文行楷"/>
              <a:cs typeface="华文行楷"/>
            </a:endParaRPr>
          </a:p>
          <a:p>
            <a:pPr marL="469900">
              <a:lnSpc>
                <a:spcPct val="100000"/>
              </a:lnSpc>
              <a:spcBef>
                <a:spcPts val="390"/>
              </a:spcBef>
            </a:pPr>
            <a:r>
              <a:rPr dirty="0" sz="3600" spc="250">
                <a:solidFill>
                  <a:srgbClr val="0000CC"/>
                </a:solidFill>
                <a:latin typeface="Arial"/>
                <a:cs typeface="Arial"/>
              </a:rPr>
              <a:t>–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活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动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选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择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问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题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具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有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优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化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子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结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构</a:t>
            </a:r>
            <a:endParaRPr sz="3600">
              <a:latin typeface="华文行楷"/>
              <a:cs typeface="华文行楷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</a:pPr>
            <a:r>
              <a:rPr dirty="0" sz="3600" spc="250">
                <a:solidFill>
                  <a:srgbClr val="0000CC"/>
                </a:solidFill>
                <a:latin typeface="Arial"/>
                <a:cs typeface="Arial"/>
              </a:rPr>
              <a:t>–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算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法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按</a:t>
            </a:r>
            <a:r>
              <a:rPr dirty="0" sz="3600" spc="-55" b="1">
                <a:solidFill>
                  <a:srgbClr val="0000CC"/>
                </a:solidFill>
                <a:latin typeface="华文行楷"/>
                <a:cs typeface="华文行楷"/>
              </a:rPr>
              <a:t>照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贪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心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选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择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性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计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算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解</a:t>
            </a:r>
            <a:endParaRPr sz="3600">
              <a:latin typeface="华文行楷"/>
              <a:cs typeface="华文行楷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26834" y="170179"/>
            <a:ext cx="358330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算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法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正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确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性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证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明</a:t>
            </a:r>
            <a:endParaRPr sz="4000">
              <a:latin typeface="华文行楷"/>
              <a:cs typeface="华文行楷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59400" y="901763"/>
            <a:ext cx="4913376" cy="1508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98889" y="1543811"/>
            <a:ext cx="8990330" cy="2976880"/>
            <a:chOff x="798889" y="1543811"/>
            <a:chExt cx="8990330" cy="29768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889" y="1785762"/>
              <a:ext cx="906167" cy="45194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127" y="1543811"/>
              <a:ext cx="82753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5376" y="1543811"/>
              <a:ext cx="1514855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2823" y="1574291"/>
              <a:ext cx="749808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5223" y="1574291"/>
              <a:ext cx="2145792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3607" y="1574291"/>
              <a:ext cx="749808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007" y="1574291"/>
              <a:ext cx="2170176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8775" y="1618487"/>
              <a:ext cx="2891028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9468" y="2258567"/>
              <a:ext cx="2432304" cy="10088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4363" y="2258567"/>
              <a:ext cx="749808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451" y="2860547"/>
              <a:ext cx="1056132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8175" y="2860547"/>
              <a:ext cx="827532" cy="10088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423" y="2860547"/>
              <a:ext cx="1514855" cy="10088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5872" y="2891027"/>
              <a:ext cx="749808" cy="10088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8272" y="2891027"/>
              <a:ext cx="2145792" cy="10088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6655" y="2891027"/>
              <a:ext cx="749808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9055" y="2891027"/>
              <a:ext cx="2170176" cy="10088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11824" y="2935223"/>
              <a:ext cx="3348228" cy="10088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62644" y="2891027"/>
              <a:ext cx="826007" cy="10088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579" y="3508247"/>
              <a:ext cx="1059180" cy="101193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9304" y="3508247"/>
              <a:ext cx="1517904" cy="101193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6751" y="3508247"/>
              <a:ext cx="5629656" cy="101193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35951" y="3508247"/>
              <a:ext cx="861059" cy="1011935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758444" y="1600911"/>
            <a:ext cx="8730615" cy="255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63980" marR="694055" indent="-1351915">
              <a:lnSpc>
                <a:spcPct val="116700"/>
              </a:lnSpc>
              <a:spcBef>
                <a:spcPts val="100"/>
              </a:spcBef>
            </a:pPr>
            <a:r>
              <a:rPr dirty="0" sz="3600" spc="-40" b="1">
                <a:solidFill>
                  <a:srgbClr val="FF0000"/>
                </a:solidFill>
                <a:latin typeface="新宋体"/>
                <a:cs typeface="新宋体"/>
              </a:rPr>
              <a:t>定</a:t>
            </a:r>
            <a:r>
              <a:rPr dirty="0" sz="3600" spc="-40" b="1">
                <a:solidFill>
                  <a:srgbClr val="FF0000"/>
                </a:solidFill>
                <a:latin typeface="新宋体"/>
                <a:cs typeface="新宋体"/>
              </a:rPr>
              <a:t>理</a:t>
            </a:r>
            <a:r>
              <a:rPr dirty="0" sz="3600" b="1">
                <a:solidFill>
                  <a:srgbClr val="FF0000"/>
                </a:solidFill>
                <a:latin typeface="新宋体"/>
                <a:cs typeface="新宋体"/>
              </a:rPr>
              <a:t>. </a:t>
            </a:r>
            <a:r>
              <a:rPr dirty="0" sz="3600" spc="-40" b="1">
                <a:solidFill>
                  <a:srgbClr val="0000CC"/>
                </a:solidFill>
                <a:latin typeface="新宋体"/>
                <a:cs typeface="新宋体"/>
              </a:rPr>
              <a:t>贪心</a:t>
            </a:r>
            <a:r>
              <a:rPr dirty="0" sz="3600" b="1">
                <a:solidFill>
                  <a:srgbClr val="0000CC"/>
                </a:solidFill>
                <a:latin typeface="Times New Roman"/>
                <a:cs typeface="Times New Roman"/>
              </a:rPr>
              <a:t>-</a:t>
            </a:r>
            <a:r>
              <a:rPr dirty="0" sz="3600" spc="-10" b="1">
                <a:solidFill>
                  <a:srgbClr val="0000CC"/>
                </a:solidFill>
                <a:latin typeface="Times New Roman"/>
                <a:cs typeface="Times New Roman"/>
              </a:rPr>
              <a:t>Activity-Selector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算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法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能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够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产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生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最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优</a:t>
            </a:r>
            <a:r>
              <a:rPr dirty="0" sz="3600" spc="-35" b="1">
                <a:solidFill>
                  <a:srgbClr val="0000CC"/>
                </a:solidFill>
                <a:latin typeface="华文行楷"/>
                <a:cs typeface="华文行楷"/>
              </a:rPr>
              <a:t>解</a:t>
            </a:r>
            <a:r>
              <a:rPr dirty="0" sz="3600" spc="-60" b="1">
                <a:solidFill>
                  <a:srgbClr val="0000CC"/>
                </a:solidFill>
                <a:latin typeface="华文行楷"/>
                <a:cs typeface="华文行楷"/>
              </a:rPr>
              <a:t>.</a:t>
            </a:r>
            <a:endParaRPr sz="3600">
              <a:latin typeface="华文行楷"/>
              <a:cs typeface="华文行楷"/>
            </a:endParaRPr>
          </a:p>
          <a:p>
            <a:pPr marL="474345">
              <a:lnSpc>
                <a:spcPct val="100000"/>
              </a:lnSpc>
              <a:spcBef>
                <a:spcPts val="1010"/>
              </a:spcBef>
            </a:pPr>
            <a:r>
              <a:rPr dirty="0" sz="3600" spc="50" b="1">
                <a:solidFill>
                  <a:srgbClr val="FF0000"/>
                </a:solidFill>
                <a:latin typeface="新宋体"/>
                <a:cs typeface="新宋体"/>
              </a:rPr>
              <a:t>证. </a:t>
            </a:r>
            <a:r>
              <a:rPr dirty="0" sz="3600" spc="-40" b="1">
                <a:solidFill>
                  <a:srgbClr val="663300"/>
                </a:solidFill>
                <a:latin typeface="新宋体"/>
                <a:cs typeface="新宋体"/>
              </a:rPr>
              <a:t>贪心</a:t>
            </a:r>
            <a:r>
              <a:rPr dirty="0" sz="3600" b="1">
                <a:solidFill>
                  <a:srgbClr val="663300"/>
                </a:solidFill>
                <a:latin typeface="Times New Roman"/>
                <a:cs typeface="Times New Roman"/>
              </a:rPr>
              <a:t>-</a:t>
            </a:r>
            <a:r>
              <a:rPr dirty="0" sz="3600" spc="-10" b="1">
                <a:solidFill>
                  <a:srgbClr val="663300"/>
                </a:solidFill>
                <a:latin typeface="Times New Roman"/>
                <a:cs typeface="Times New Roman"/>
              </a:rPr>
              <a:t>Activity-Selector</a:t>
            </a:r>
            <a:r>
              <a:rPr dirty="0" sz="3600" spc="-40" b="1">
                <a:solidFill>
                  <a:srgbClr val="663300"/>
                </a:solidFill>
                <a:latin typeface="华文行楷"/>
                <a:cs typeface="华文行楷"/>
              </a:rPr>
              <a:t>算</a:t>
            </a:r>
            <a:r>
              <a:rPr dirty="0" sz="3600" spc="-40" b="1">
                <a:solidFill>
                  <a:srgbClr val="663300"/>
                </a:solidFill>
                <a:latin typeface="华文行楷"/>
                <a:cs typeface="华文行楷"/>
              </a:rPr>
              <a:t>法</a:t>
            </a:r>
            <a:r>
              <a:rPr dirty="0" sz="3600" spc="-40" b="1">
                <a:solidFill>
                  <a:srgbClr val="663300"/>
                </a:solidFill>
                <a:latin typeface="华文行楷"/>
                <a:cs typeface="华文行楷"/>
              </a:rPr>
              <a:t>按</a:t>
            </a:r>
            <a:r>
              <a:rPr dirty="0" sz="3600" spc="-40" b="1">
                <a:solidFill>
                  <a:srgbClr val="663300"/>
                </a:solidFill>
                <a:latin typeface="华文行楷"/>
                <a:cs typeface="华文行楷"/>
              </a:rPr>
              <a:t>照</a:t>
            </a:r>
            <a:r>
              <a:rPr dirty="0" sz="3600" spc="-40" b="1">
                <a:solidFill>
                  <a:srgbClr val="663300"/>
                </a:solidFill>
                <a:latin typeface="华文行楷"/>
                <a:cs typeface="华文行楷"/>
              </a:rPr>
              <a:t>引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理</a:t>
            </a:r>
            <a:r>
              <a:rPr dirty="0" sz="3600" spc="-50" b="1">
                <a:solidFill>
                  <a:srgbClr val="663300"/>
                </a:solidFill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204"/>
              </a:spcBef>
            </a:pPr>
            <a:r>
              <a:rPr dirty="0" sz="3600" spc="-35" b="1">
                <a:solidFill>
                  <a:srgbClr val="663300"/>
                </a:solidFill>
                <a:latin typeface="华文行楷"/>
                <a:cs typeface="华文行楷"/>
              </a:rPr>
              <a:t>的</a:t>
            </a:r>
            <a:r>
              <a:rPr dirty="0" sz="3600" spc="-35" b="1">
                <a:solidFill>
                  <a:srgbClr val="663300"/>
                </a:solidFill>
                <a:latin typeface="华文行楷"/>
                <a:cs typeface="华文行楷"/>
              </a:rPr>
              <a:t>贪</a:t>
            </a:r>
            <a:r>
              <a:rPr dirty="0" sz="3600" spc="-35" b="1">
                <a:solidFill>
                  <a:srgbClr val="663300"/>
                </a:solidFill>
                <a:latin typeface="华文行楷"/>
                <a:cs typeface="华文行楷"/>
              </a:rPr>
              <a:t>心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选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择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性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进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行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局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部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优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化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选</a:t>
            </a:r>
            <a:r>
              <a:rPr dirty="0" sz="3600" spc="-45" b="1">
                <a:solidFill>
                  <a:srgbClr val="663300"/>
                </a:solidFill>
                <a:latin typeface="华文行楷"/>
                <a:cs typeface="华文行楷"/>
              </a:rPr>
              <a:t>择.</a:t>
            </a:r>
            <a:endParaRPr sz="36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"/>
              <a:t>提</a:t>
            </a:r>
            <a:r>
              <a:rPr dirty="0" spc="-50"/>
              <a:t>纲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558923" y="1979011"/>
            <a:ext cx="3888740" cy="236728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lvl="1" marL="620395" indent="-608330">
              <a:lnSpc>
                <a:spcPct val="100000"/>
              </a:lnSpc>
              <a:spcBef>
                <a:spcPts val="865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10">
                <a:latin typeface="宋体"/>
                <a:cs typeface="宋体"/>
              </a:rPr>
              <a:t>贪心法的基本原理</a:t>
            </a:r>
            <a:endParaRPr sz="3200">
              <a:latin typeface="宋体"/>
              <a:cs typeface="宋体"/>
            </a:endParaRPr>
          </a:p>
          <a:p>
            <a:pPr lvl="1" marL="620395" indent="-608330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20">
                <a:latin typeface="宋体"/>
                <a:cs typeface="宋体"/>
              </a:rPr>
              <a:t>任务安排问题</a:t>
            </a:r>
            <a:endParaRPr sz="3200">
              <a:latin typeface="宋体"/>
              <a:cs typeface="宋体"/>
            </a:endParaRPr>
          </a:p>
          <a:p>
            <a:pPr lvl="1" marL="624840" indent="-612775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5475" algn="l"/>
              </a:tabLst>
            </a:pP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哈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夫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曼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编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码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问</a:t>
            </a:r>
            <a:r>
              <a:rPr dirty="0" sz="3200" spc="-50" b="1">
                <a:solidFill>
                  <a:srgbClr val="FF3300"/>
                </a:solidFill>
                <a:latin typeface="宋体"/>
                <a:cs typeface="宋体"/>
              </a:rPr>
              <a:t>题</a:t>
            </a:r>
            <a:endParaRPr sz="3200">
              <a:latin typeface="宋体"/>
              <a:cs typeface="宋体"/>
            </a:endParaRPr>
          </a:p>
          <a:p>
            <a:pPr lvl="1" marL="620395" indent="-608330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10">
                <a:latin typeface="宋体"/>
                <a:cs typeface="宋体"/>
              </a:rPr>
              <a:t>最小生成树问题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"/>
              <a:t>提</a:t>
            </a:r>
            <a:r>
              <a:rPr dirty="0" spc="-50"/>
              <a:t>纲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558923" y="1979011"/>
            <a:ext cx="3905885" cy="236728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lvl="1" marL="624840" indent="-612775">
              <a:lnSpc>
                <a:spcPct val="100000"/>
              </a:lnSpc>
              <a:spcBef>
                <a:spcPts val="865"/>
              </a:spcBef>
              <a:buFont typeface="Calibri"/>
              <a:buAutoNum type="arabicPeriod"/>
              <a:tabLst>
                <a:tab pos="625475" algn="l"/>
              </a:tabLst>
            </a:pP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贪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心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法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基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本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原</a:t>
            </a:r>
            <a:r>
              <a:rPr dirty="0" sz="3200" spc="-50" b="1">
                <a:solidFill>
                  <a:srgbClr val="FF0000"/>
                </a:solidFill>
                <a:latin typeface="宋体"/>
                <a:cs typeface="宋体"/>
              </a:rPr>
              <a:t>理</a:t>
            </a:r>
            <a:endParaRPr sz="3200">
              <a:latin typeface="宋体"/>
              <a:cs typeface="宋体"/>
            </a:endParaRPr>
          </a:p>
          <a:p>
            <a:pPr lvl="1" marL="620395" indent="-608330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20">
                <a:latin typeface="宋体"/>
                <a:cs typeface="宋体"/>
              </a:rPr>
              <a:t>任务安排问题</a:t>
            </a:r>
            <a:endParaRPr sz="3200">
              <a:latin typeface="宋体"/>
              <a:cs typeface="宋体"/>
            </a:endParaRPr>
          </a:p>
          <a:p>
            <a:pPr lvl="1" marL="620395" indent="-608330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10">
                <a:latin typeface="宋体"/>
                <a:cs typeface="宋体"/>
              </a:rPr>
              <a:t>哈夫曼编码问题</a:t>
            </a:r>
            <a:endParaRPr sz="3200">
              <a:latin typeface="宋体"/>
              <a:cs typeface="宋体"/>
            </a:endParaRPr>
          </a:p>
          <a:p>
            <a:pPr lvl="1" marL="620395" indent="-608330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10">
                <a:latin typeface="宋体"/>
                <a:cs typeface="宋体"/>
              </a:rPr>
              <a:t>最小生成树问题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5968" y="1374647"/>
            <a:ext cx="9421495" cy="4569460"/>
            <a:chOff x="505968" y="1374647"/>
            <a:chExt cx="9421495" cy="4569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396" y="1700246"/>
              <a:ext cx="150557" cy="15063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579" y="1374647"/>
              <a:ext cx="3802379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123" y="1938527"/>
              <a:ext cx="726948" cy="8412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1872" y="1944623"/>
              <a:ext cx="4602480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952" y="1906523"/>
              <a:ext cx="736091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3644" y="1944623"/>
              <a:ext cx="940308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0552" y="1906523"/>
              <a:ext cx="736092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3244" y="1944623"/>
              <a:ext cx="2159507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9351" y="1944623"/>
              <a:ext cx="669035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968" y="2403347"/>
              <a:ext cx="720851" cy="94487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579" y="2410967"/>
              <a:ext cx="2887980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123" y="2977895"/>
              <a:ext cx="726948" cy="84124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1872" y="2983991"/>
              <a:ext cx="4602480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952" y="2945891"/>
              <a:ext cx="736091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3644" y="2983991"/>
              <a:ext cx="940308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0552" y="2945891"/>
              <a:ext cx="736092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43244" y="2983991"/>
              <a:ext cx="1752600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2444" y="2919983"/>
              <a:ext cx="737616" cy="89915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968" y="3439668"/>
              <a:ext cx="720851" cy="94487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0579" y="3447287"/>
              <a:ext cx="2887980" cy="10088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123" y="4002024"/>
              <a:ext cx="726948" cy="84124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1872" y="4008119"/>
              <a:ext cx="4602480" cy="89915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30952" y="4008119"/>
              <a:ext cx="938784" cy="89915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36335" y="4008119"/>
              <a:ext cx="4191000" cy="89915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968" y="4475987"/>
              <a:ext cx="720851" cy="94488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0579" y="4483608"/>
              <a:ext cx="2430780" cy="100888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123" y="5038344"/>
              <a:ext cx="726948" cy="84124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872" y="5044439"/>
              <a:ext cx="8260080" cy="899160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758444" y="1449070"/>
            <a:ext cx="8904605" cy="4175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二进制</a:t>
            </a:r>
            <a:r>
              <a:rPr dirty="0" sz="3600" spc="-45" b="1">
                <a:latin typeface="华文行楷"/>
                <a:cs typeface="华文行楷"/>
              </a:rPr>
              <a:t>字</a:t>
            </a:r>
            <a:r>
              <a:rPr dirty="0" sz="3600" spc="-45" b="1">
                <a:latin typeface="华文行楷"/>
                <a:cs typeface="华文行楷"/>
              </a:rPr>
              <a:t>符</a:t>
            </a:r>
            <a:r>
              <a:rPr dirty="0" sz="3600" spc="-45" b="1">
                <a:latin typeface="华文行楷"/>
                <a:cs typeface="华文行楷"/>
              </a:rPr>
              <a:t>编</a:t>
            </a:r>
            <a:r>
              <a:rPr dirty="0" sz="3600" spc="-50" b="1">
                <a:latin typeface="华文行楷"/>
                <a:cs typeface="华文行楷"/>
              </a:rPr>
              <a:t>码</a:t>
            </a:r>
            <a:endParaRPr sz="3600">
              <a:latin typeface="华文行楷"/>
              <a:cs typeface="华文行楷"/>
            </a:endParaRPr>
          </a:p>
          <a:p>
            <a:pPr lvl="1" marL="756285" indent="-287020">
              <a:lnSpc>
                <a:spcPts val="3790"/>
              </a:lnSpc>
              <a:spcBef>
                <a:spcPts val="10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每个字符用一个二进制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0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、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串来表示.</a:t>
            </a:r>
            <a:endParaRPr sz="3200">
              <a:latin typeface="华文行楷"/>
              <a:cs typeface="华文行楷"/>
            </a:endParaRPr>
          </a:p>
          <a:p>
            <a:pPr marL="355600" indent="-342900">
              <a:lnSpc>
                <a:spcPts val="427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固定</a:t>
            </a:r>
            <a:r>
              <a:rPr dirty="0" sz="3600" spc="-45" b="1">
                <a:latin typeface="华文行楷"/>
                <a:cs typeface="华文行楷"/>
              </a:rPr>
              <a:t>长</a:t>
            </a:r>
            <a:r>
              <a:rPr dirty="0" sz="3600" spc="-45" b="1">
                <a:latin typeface="华文行楷"/>
                <a:cs typeface="华文行楷"/>
              </a:rPr>
              <a:t>编</a:t>
            </a:r>
            <a:r>
              <a:rPr dirty="0" sz="3600" spc="-50" b="1">
                <a:latin typeface="华文行楷"/>
                <a:cs typeface="华文行楷"/>
              </a:rPr>
              <a:t>码</a:t>
            </a:r>
            <a:endParaRPr sz="3600">
              <a:latin typeface="华文行楷"/>
              <a:cs typeface="华文行楷"/>
            </a:endParaRPr>
          </a:p>
          <a:p>
            <a:pPr lvl="1" marL="756285" indent="-287020">
              <a:lnSpc>
                <a:spcPts val="3779"/>
              </a:lnSpc>
              <a:spcBef>
                <a:spcPts val="12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每个字符都用相同长的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0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、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串表示</a:t>
            </a:r>
            <a:r>
              <a:rPr dirty="0" sz="3200" spc="-50" b="1">
                <a:solidFill>
                  <a:srgbClr val="0000CC"/>
                </a:solidFill>
                <a:latin typeface="新宋体"/>
                <a:cs typeface="新宋体"/>
              </a:rPr>
              <a:t>.</a:t>
            </a:r>
            <a:endParaRPr sz="3200">
              <a:latin typeface="新宋体"/>
              <a:cs typeface="新宋体"/>
            </a:endParaRPr>
          </a:p>
          <a:p>
            <a:pPr marL="355600" indent="-342900">
              <a:lnSpc>
                <a:spcPts val="426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可变长</a:t>
            </a:r>
            <a:r>
              <a:rPr dirty="0" sz="3600" spc="-45" b="1">
                <a:latin typeface="华文行楷"/>
                <a:cs typeface="华文行楷"/>
              </a:rPr>
              <a:t>编</a:t>
            </a:r>
            <a:r>
              <a:rPr dirty="0" sz="3600" spc="-50" b="1">
                <a:latin typeface="华文行楷"/>
                <a:cs typeface="华文行楷"/>
              </a:rPr>
              <a:t>码</a:t>
            </a:r>
            <a:endParaRPr sz="3600">
              <a:latin typeface="华文行楷"/>
              <a:cs typeface="华文行楷"/>
            </a:endParaRPr>
          </a:p>
          <a:p>
            <a:pPr lvl="1" marL="756285" indent="-287020">
              <a:lnSpc>
                <a:spcPts val="3825"/>
              </a:lnSpc>
              <a:spcBef>
                <a:spcPts val="3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25" b="1">
                <a:solidFill>
                  <a:srgbClr val="0000CC"/>
                </a:solidFill>
                <a:latin typeface="华文行楷"/>
                <a:cs typeface="华文行楷"/>
              </a:rPr>
              <a:t>经常出现的字符用短码，不经常出现的用长码</a:t>
            </a:r>
            <a:endParaRPr sz="3200">
              <a:latin typeface="华文行楷"/>
              <a:cs typeface="华文行楷"/>
            </a:endParaRPr>
          </a:p>
          <a:p>
            <a:pPr marL="355600" indent="-342900">
              <a:lnSpc>
                <a:spcPts val="4305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前</a:t>
            </a:r>
            <a:r>
              <a:rPr dirty="0" sz="3600" spc="-35" b="1">
                <a:latin typeface="华文行楷"/>
                <a:cs typeface="华文行楷"/>
              </a:rPr>
              <a:t>缀</a:t>
            </a:r>
            <a:r>
              <a:rPr dirty="0" sz="3600" spc="-35" b="1">
                <a:latin typeface="华文行楷"/>
                <a:cs typeface="华文行楷"/>
              </a:rPr>
              <a:t>编</a:t>
            </a:r>
            <a:r>
              <a:rPr dirty="0" sz="3600" spc="-50" b="1">
                <a:latin typeface="华文行楷"/>
                <a:cs typeface="华文行楷"/>
              </a:rPr>
              <a:t>码</a:t>
            </a:r>
            <a:endParaRPr sz="3600">
              <a:latin typeface="华文行楷"/>
              <a:cs typeface="华文行楷"/>
            </a:endParaRPr>
          </a:p>
          <a:p>
            <a:pPr lvl="1" marL="756285" indent="-287020">
              <a:lnSpc>
                <a:spcPct val="100000"/>
              </a:lnSpc>
              <a:spcBef>
                <a:spcPts val="3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无任何字符的编码是另一个字符编码的前缀</a:t>
            </a:r>
            <a:endParaRPr sz="3200">
              <a:latin typeface="华文行楷"/>
              <a:cs typeface="华文行楷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6656451" y="0"/>
            <a:ext cx="3630929" cy="1065530"/>
            <a:chOff x="6656451" y="0"/>
            <a:chExt cx="3630929" cy="1065530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6451" y="692213"/>
              <a:ext cx="3630549" cy="14446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9856" y="0"/>
              <a:ext cx="3057144" cy="1065276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7531989" y="30937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问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题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的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定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义</a:t>
            </a:r>
            <a:endParaRPr sz="40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864" y="880872"/>
            <a:ext cx="1743710" cy="1569720"/>
            <a:chOff x="54864" y="880872"/>
            <a:chExt cx="1743710" cy="15697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586" y="1182132"/>
              <a:ext cx="150563" cy="1506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464" y="880872"/>
              <a:ext cx="1514856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" y="1441704"/>
              <a:ext cx="1056132" cy="100888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26542" y="955040"/>
            <a:ext cx="1171575" cy="113538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 marR="5080" indent="229235">
              <a:lnSpc>
                <a:spcPct val="102200"/>
              </a:lnSpc>
              <a:spcBef>
                <a:spcPts val="5"/>
              </a:spcBef>
              <a:buSzPct val="97222"/>
              <a:buFont typeface=""/>
              <a:buChar char="•"/>
              <a:tabLst>
                <a:tab pos="241935" algn="l"/>
              </a:tabLst>
            </a:pPr>
            <a:r>
              <a:rPr dirty="0" sz="3600" spc="-35" b="1">
                <a:latin typeface="华文行楷"/>
                <a:cs typeface="华文行楷"/>
              </a:rPr>
              <a:t>编</a:t>
            </a:r>
            <a:r>
              <a:rPr dirty="0" sz="3600" spc="-60" b="1">
                <a:latin typeface="华文行楷"/>
                <a:cs typeface="华文行楷"/>
              </a:rPr>
              <a:t>码</a:t>
            </a:r>
            <a:r>
              <a:rPr dirty="0" sz="3600" spc="-50" b="1">
                <a:latin typeface="华文行楷"/>
                <a:cs typeface="华文行楷"/>
              </a:rPr>
              <a:t>树</a:t>
            </a:r>
            <a:endParaRPr sz="3600">
              <a:latin typeface="华文行楷"/>
              <a:cs typeface="华文行楷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33462" y="5044440"/>
            <a:ext cx="5839460" cy="1624965"/>
            <a:chOff x="1033462" y="5044440"/>
            <a:chExt cx="5839460" cy="1624965"/>
          </a:xfrm>
        </p:grpSpPr>
        <p:sp>
          <p:nvSpPr>
            <p:cNvPr id="8" name="object 8" descr=""/>
            <p:cNvSpPr/>
            <p:nvPr/>
          </p:nvSpPr>
          <p:spPr>
            <a:xfrm>
              <a:off x="4495800" y="5949950"/>
              <a:ext cx="2376805" cy="719455"/>
            </a:xfrm>
            <a:custGeom>
              <a:avLst/>
              <a:gdLst/>
              <a:ahLst/>
              <a:cxnLst/>
              <a:rect l="l" t="t" r="r" b="b"/>
              <a:pathLst>
                <a:path w="2376804" h="719454">
                  <a:moveTo>
                    <a:pt x="2376551" y="0"/>
                  </a:moveTo>
                  <a:lnTo>
                    <a:pt x="0" y="0"/>
                  </a:lnTo>
                  <a:lnTo>
                    <a:pt x="0" y="719137"/>
                  </a:lnTo>
                  <a:lnTo>
                    <a:pt x="2376551" y="719137"/>
                  </a:lnTo>
                  <a:lnTo>
                    <a:pt x="2376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39812" y="5084826"/>
              <a:ext cx="4259580" cy="1081405"/>
            </a:xfrm>
            <a:custGeom>
              <a:avLst/>
              <a:gdLst/>
              <a:ahLst/>
              <a:cxnLst/>
              <a:rect l="l" t="t" r="r" b="b"/>
              <a:pathLst>
                <a:path w="4259580" h="1081404">
                  <a:moveTo>
                    <a:pt x="3131375" y="0"/>
                  </a:moveTo>
                  <a:lnTo>
                    <a:pt x="180187" y="0"/>
                  </a:lnTo>
                  <a:lnTo>
                    <a:pt x="132285" y="6434"/>
                  </a:lnTo>
                  <a:lnTo>
                    <a:pt x="89242" y="24590"/>
                  </a:lnTo>
                  <a:lnTo>
                    <a:pt x="52774" y="52752"/>
                  </a:lnTo>
                  <a:lnTo>
                    <a:pt x="24600" y="89201"/>
                  </a:lnTo>
                  <a:lnTo>
                    <a:pt x="6436" y="132218"/>
                  </a:lnTo>
                  <a:lnTo>
                    <a:pt x="0" y="180086"/>
                  </a:lnTo>
                  <a:lnTo>
                    <a:pt x="0" y="900836"/>
                  </a:lnTo>
                  <a:lnTo>
                    <a:pt x="6436" y="948738"/>
                  </a:lnTo>
                  <a:lnTo>
                    <a:pt x="24600" y="991781"/>
                  </a:lnTo>
                  <a:lnTo>
                    <a:pt x="52774" y="1028249"/>
                  </a:lnTo>
                  <a:lnTo>
                    <a:pt x="89242" y="1056423"/>
                  </a:lnTo>
                  <a:lnTo>
                    <a:pt x="132285" y="1074587"/>
                  </a:lnTo>
                  <a:lnTo>
                    <a:pt x="180187" y="1081024"/>
                  </a:lnTo>
                  <a:lnTo>
                    <a:pt x="3131375" y="1081024"/>
                  </a:lnTo>
                  <a:lnTo>
                    <a:pt x="3179252" y="1074587"/>
                  </a:lnTo>
                  <a:lnTo>
                    <a:pt x="3222293" y="1056423"/>
                  </a:lnTo>
                  <a:lnTo>
                    <a:pt x="3258772" y="1028249"/>
                  </a:lnTo>
                  <a:lnTo>
                    <a:pt x="3286964" y="991781"/>
                  </a:lnTo>
                  <a:lnTo>
                    <a:pt x="3305145" y="948738"/>
                  </a:lnTo>
                  <a:lnTo>
                    <a:pt x="3311588" y="900836"/>
                  </a:lnTo>
                  <a:lnTo>
                    <a:pt x="3311588" y="450342"/>
                  </a:lnTo>
                  <a:lnTo>
                    <a:pt x="4259262" y="273050"/>
                  </a:lnTo>
                  <a:lnTo>
                    <a:pt x="3311588" y="180086"/>
                  </a:lnTo>
                  <a:lnTo>
                    <a:pt x="3305145" y="132218"/>
                  </a:lnTo>
                  <a:lnTo>
                    <a:pt x="3286964" y="89201"/>
                  </a:lnTo>
                  <a:lnTo>
                    <a:pt x="3258772" y="52752"/>
                  </a:lnTo>
                  <a:lnTo>
                    <a:pt x="3222293" y="24590"/>
                  </a:lnTo>
                  <a:lnTo>
                    <a:pt x="3179252" y="6434"/>
                  </a:lnTo>
                  <a:lnTo>
                    <a:pt x="313137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39812" y="5084826"/>
              <a:ext cx="4259580" cy="1081405"/>
            </a:xfrm>
            <a:custGeom>
              <a:avLst/>
              <a:gdLst/>
              <a:ahLst/>
              <a:cxnLst/>
              <a:rect l="l" t="t" r="r" b="b"/>
              <a:pathLst>
                <a:path w="4259580" h="1081404">
                  <a:moveTo>
                    <a:pt x="0" y="180086"/>
                  </a:moveTo>
                  <a:lnTo>
                    <a:pt x="6436" y="132218"/>
                  </a:lnTo>
                  <a:lnTo>
                    <a:pt x="24600" y="89201"/>
                  </a:lnTo>
                  <a:lnTo>
                    <a:pt x="52774" y="52752"/>
                  </a:lnTo>
                  <a:lnTo>
                    <a:pt x="89242" y="24590"/>
                  </a:lnTo>
                  <a:lnTo>
                    <a:pt x="132285" y="6434"/>
                  </a:lnTo>
                  <a:lnTo>
                    <a:pt x="180187" y="0"/>
                  </a:lnTo>
                  <a:lnTo>
                    <a:pt x="1931733" y="0"/>
                  </a:lnTo>
                  <a:lnTo>
                    <a:pt x="2759646" y="0"/>
                  </a:lnTo>
                  <a:lnTo>
                    <a:pt x="3131375" y="0"/>
                  </a:lnTo>
                  <a:lnTo>
                    <a:pt x="3179252" y="6434"/>
                  </a:lnTo>
                  <a:lnTo>
                    <a:pt x="3222293" y="24590"/>
                  </a:lnTo>
                  <a:lnTo>
                    <a:pt x="3258772" y="52752"/>
                  </a:lnTo>
                  <a:lnTo>
                    <a:pt x="3286964" y="89201"/>
                  </a:lnTo>
                  <a:lnTo>
                    <a:pt x="3305145" y="132218"/>
                  </a:lnTo>
                  <a:lnTo>
                    <a:pt x="3311588" y="180086"/>
                  </a:lnTo>
                  <a:lnTo>
                    <a:pt x="4259262" y="273050"/>
                  </a:lnTo>
                  <a:lnTo>
                    <a:pt x="3311588" y="450342"/>
                  </a:lnTo>
                  <a:lnTo>
                    <a:pt x="3311588" y="900836"/>
                  </a:lnTo>
                  <a:lnTo>
                    <a:pt x="3305145" y="948738"/>
                  </a:lnTo>
                  <a:lnTo>
                    <a:pt x="3286964" y="991781"/>
                  </a:lnTo>
                  <a:lnTo>
                    <a:pt x="3258772" y="1028249"/>
                  </a:lnTo>
                  <a:lnTo>
                    <a:pt x="3222293" y="1056423"/>
                  </a:lnTo>
                  <a:lnTo>
                    <a:pt x="3179252" y="1074587"/>
                  </a:lnTo>
                  <a:lnTo>
                    <a:pt x="3131375" y="1081024"/>
                  </a:lnTo>
                  <a:lnTo>
                    <a:pt x="2759646" y="1081024"/>
                  </a:lnTo>
                  <a:lnTo>
                    <a:pt x="1931733" y="1081024"/>
                  </a:lnTo>
                  <a:lnTo>
                    <a:pt x="180187" y="1081024"/>
                  </a:lnTo>
                  <a:lnTo>
                    <a:pt x="132285" y="1074587"/>
                  </a:lnTo>
                  <a:lnTo>
                    <a:pt x="89242" y="1056423"/>
                  </a:lnTo>
                  <a:lnTo>
                    <a:pt x="52774" y="1028249"/>
                  </a:lnTo>
                  <a:lnTo>
                    <a:pt x="24600" y="991781"/>
                  </a:lnTo>
                  <a:lnTo>
                    <a:pt x="6436" y="948738"/>
                  </a:lnTo>
                  <a:lnTo>
                    <a:pt x="0" y="900836"/>
                  </a:lnTo>
                  <a:lnTo>
                    <a:pt x="0" y="450342"/>
                  </a:lnTo>
                  <a:lnTo>
                    <a:pt x="0" y="180086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6235" y="5079492"/>
              <a:ext cx="1536191" cy="78638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6083" y="5044440"/>
              <a:ext cx="585216" cy="78638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8775" y="5079492"/>
              <a:ext cx="1892807" cy="7863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344" y="5497068"/>
              <a:ext cx="2959608" cy="786383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333246" y="5134813"/>
            <a:ext cx="2724785" cy="86995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14300" marR="5080" indent="-102235">
              <a:lnSpc>
                <a:spcPts val="3290"/>
              </a:lnSpc>
              <a:spcBef>
                <a:spcPts val="265"/>
              </a:spcBef>
            </a:pPr>
            <a:r>
              <a:rPr dirty="0" sz="2800" spc="-30" b="1">
                <a:solidFill>
                  <a:srgbClr val="FF0000"/>
                </a:solidFill>
                <a:latin typeface="华文行楷"/>
                <a:cs typeface="华文行楷"/>
              </a:rPr>
              <a:t>叶</a:t>
            </a:r>
            <a:r>
              <a:rPr dirty="0" sz="2800" spc="-30" b="1">
                <a:solidFill>
                  <a:srgbClr val="FF0000"/>
                </a:solidFill>
                <a:latin typeface="华文行楷"/>
                <a:cs typeface="华文行楷"/>
              </a:rPr>
              <a:t>结</a:t>
            </a:r>
            <a:r>
              <a:rPr dirty="0" sz="2800" spc="-25" b="1">
                <a:solidFill>
                  <a:srgbClr val="FF0000"/>
                </a:solidFill>
                <a:latin typeface="华文行楷"/>
                <a:cs typeface="华文行楷"/>
              </a:rPr>
              <a:t>点</a:t>
            </a: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用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字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符</a:t>
            </a:r>
            <a:r>
              <a:rPr dirty="0" sz="2800" spc="-50" b="1">
                <a:solidFill>
                  <a:srgbClr val="0000CC"/>
                </a:solidFill>
                <a:latin typeface="华文行楷"/>
                <a:cs typeface="华文行楷"/>
              </a:rPr>
              <a:t>及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其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出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现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频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率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标</a:t>
            </a:r>
            <a:r>
              <a:rPr dirty="0" sz="2800" spc="-50" b="1">
                <a:solidFill>
                  <a:srgbClr val="0000CC"/>
                </a:solidFill>
                <a:latin typeface="华文行楷"/>
                <a:cs typeface="华文行楷"/>
              </a:rPr>
              <a:t>记</a:t>
            </a:r>
            <a:endParaRPr sz="2800">
              <a:latin typeface="华文行楷"/>
              <a:cs typeface="华文行楷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05968" y="2904744"/>
            <a:ext cx="3562985" cy="1666239"/>
            <a:chOff x="505968" y="2904744"/>
            <a:chExt cx="3562985" cy="1666239"/>
          </a:xfrm>
        </p:grpSpPr>
        <p:sp>
          <p:nvSpPr>
            <p:cNvPr id="17" name="object 17" descr=""/>
            <p:cNvSpPr/>
            <p:nvPr/>
          </p:nvSpPr>
          <p:spPr>
            <a:xfrm>
              <a:off x="534987" y="2924175"/>
              <a:ext cx="3528060" cy="1511300"/>
            </a:xfrm>
            <a:custGeom>
              <a:avLst/>
              <a:gdLst/>
              <a:ahLst/>
              <a:cxnLst/>
              <a:rect l="l" t="t" r="r" b="b"/>
              <a:pathLst>
                <a:path w="3528060" h="1511300">
                  <a:moveTo>
                    <a:pt x="2269045" y="0"/>
                  </a:moveTo>
                  <a:lnTo>
                    <a:pt x="251891" y="0"/>
                  </a:lnTo>
                  <a:lnTo>
                    <a:pt x="206613" y="4058"/>
                  </a:lnTo>
                  <a:lnTo>
                    <a:pt x="163998" y="15758"/>
                  </a:lnTo>
                  <a:lnTo>
                    <a:pt x="124757" y="34388"/>
                  </a:lnTo>
                  <a:lnTo>
                    <a:pt x="89601" y="59237"/>
                  </a:lnTo>
                  <a:lnTo>
                    <a:pt x="59241" y="89592"/>
                  </a:lnTo>
                  <a:lnTo>
                    <a:pt x="34390" y="124742"/>
                  </a:lnTo>
                  <a:lnTo>
                    <a:pt x="15759" y="163974"/>
                  </a:lnTo>
                  <a:lnTo>
                    <a:pt x="4058" y="206578"/>
                  </a:lnTo>
                  <a:lnTo>
                    <a:pt x="0" y="251840"/>
                  </a:lnTo>
                  <a:lnTo>
                    <a:pt x="0" y="1259458"/>
                  </a:lnTo>
                  <a:lnTo>
                    <a:pt x="4058" y="1304721"/>
                  </a:lnTo>
                  <a:lnTo>
                    <a:pt x="15759" y="1347325"/>
                  </a:lnTo>
                  <a:lnTo>
                    <a:pt x="34390" y="1386557"/>
                  </a:lnTo>
                  <a:lnTo>
                    <a:pt x="59241" y="1421707"/>
                  </a:lnTo>
                  <a:lnTo>
                    <a:pt x="89601" y="1452062"/>
                  </a:lnTo>
                  <a:lnTo>
                    <a:pt x="124757" y="1476911"/>
                  </a:lnTo>
                  <a:lnTo>
                    <a:pt x="163998" y="1495541"/>
                  </a:lnTo>
                  <a:lnTo>
                    <a:pt x="206613" y="1507241"/>
                  </a:lnTo>
                  <a:lnTo>
                    <a:pt x="251891" y="1511300"/>
                  </a:lnTo>
                  <a:lnTo>
                    <a:pt x="2269045" y="1511300"/>
                  </a:lnTo>
                  <a:lnTo>
                    <a:pt x="2314345" y="1507241"/>
                  </a:lnTo>
                  <a:lnTo>
                    <a:pt x="2356978" y="1495541"/>
                  </a:lnTo>
                  <a:lnTo>
                    <a:pt x="2396233" y="1476911"/>
                  </a:lnTo>
                  <a:lnTo>
                    <a:pt x="2431399" y="1452062"/>
                  </a:lnTo>
                  <a:lnTo>
                    <a:pt x="2461764" y="1421707"/>
                  </a:lnTo>
                  <a:lnTo>
                    <a:pt x="2486620" y="1386557"/>
                  </a:lnTo>
                  <a:lnTo>
                    <a:pt x="2505253" y="1347325"/>
                  </a:lnTo>
                  <a:lnTo>
                    <a:pt x="2516955" y="1304721"/>
                  </a:lnTo>
                  <a:lnTo>
                    <a:pt x="2521013" y="1259458"/>
                  </a:lnTo>
                  <a:lnTo>
                    <a:pt x="2521013" y="629665"/>
                  </a:lnTo>
                  <a:lnTo>
                    <a:pt x="3527488" y="623951"/>
                  </a:lnTo>
                  <a:lnTo>
                    <a:pt x="2521013" y="251840"/>
                  </a:lnTo>
                  <a:lnTo>
                    <a:pt x="2516955" y="206578"/>
                  </a:lnTo>
                  <a:lnTo>
                    <a:pt x="2505253" y="163974"/>
                  </a:lnTo>
                  <a:lnTo>
                    <a:pt x="2486620" y="124742"/>
                  </a:lnTo>
                  <a:lnTo>
                    <a:pt x="2461764" y="89592"/>
                  </a:lnTo>
                  <a:lnTo>
                    <a:pt x="2431399" y="59237"/>
                  </a:lnTo>
                  <a:lnTo>
                    <a:pt x="2396233" y="34388"/>
                  </a:lnTo>
                  <a:lnTo>
                    <a:pt x="2356978" y="15758"/>
                  </a:lnTo>
                  <a:lnTo>
                    <a:pt x="2314345" y="4058"/>
                  </a:lnTo>
                  <a:lnTo>
                    <a:pt x="226904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34987" y="2924175"/>
              <a:ext cx="3528060" cy="1511300"/>
            </a:xfrm>
            <a:custGeom>
              <a:avLst/>
              <a:gdLst/>
              <a:ahLst/>
              <a:cxnLst/>
              <a:rect l="l" t="t" r="r" b="b"/>
              <a:pathLst>
                <a:path w="3528060" h="1511300">
                  <a:moveTo>
                    <a:pt x="0" y="251840"/>
                  </a:moveTo>
                  <a:lnTo>
                    <a:pt x="4058" y="206578"/>
                  </a:lnTo>
                  <a:lnTo>
                    <a:pt x="15759" y="163974"/>
                  </a:lnTo>
                  <a:lnTo>
                    <a:pt x="34390" y="124742"/>
                  </a:lnTo>
                  <a:lnTo>
                    <a:pt x="59241" y="89592"/>
                  </a:lnTo>
                  <a:lnTo>
                    <a:pt x="89601" y="59237"/>
                  </a:lnTo>
                  <a:lnTo>
                    <a:pt x="124757" y="34388"/>
                  </a:lnTo>
                  <a:lnTo>
                    <a:pt x="163998" y="15758"/>
                  </a:lnTo>
                  <a:lnTo>
                    <a:pt x="206613" y="4058"/>
                  </a:lnTo>
                  <a:lnTo>
                    <a:pt x="251891" y="0"/>
                  </a:lnTo>
                  <a:lnTo>
                    <a:pt x="1470596" y="0"/>
                  </a:lnTo>
                  <a:lnTo>
                    <a:pt x="2100770" y="0"/>
                  </a:lnTo>
                  <a:lnTo>
                    <a:pt x="2269045" y="0"/>
                  </a:lnTo>
                  <a:lnTo>
                    <a:pt x="2314345" y="4058"/>
                  </a:lnTo>
                  <a:lnTo>
                    <a:pt x="2356978" y="15758"/>
                  </a:lnTo>
                  <a:lnTo>
                    <a:pt x="2396233" y="34388"/>
                  </a:lnTo>
                  <a:lnTo>
                    <a:pt x="2431399" y="59237"/>
                  </a:lnTo>
                  <a:lnTo>
                    <a:pt x="2461764" y="89592"/>
                  </a:lnTo>
                  <a:lnTo>
                    <a:pt x="2486620" y="124742"/>
                  </a:lnTo>
                  <a:lnTo>
                    <a:pt x="2505253" y="163974"/>
                  </a:lnTo>
                  <a:lnTo>
                    <a:pt x="2516955" y="206578"/>
                  </a:lnTo>
                  <a:lnTo>
                    <a:pt x="2521013" y="251840"/>
                  </a:lnTo>
                  <a:lnTo>
                    <a:pt x="3527488" y="623951"/>
                  </a:lnTo>
                  <a:lnTo>
                    <a:pt x="2521013" y="629665"/>
                  </a:lnTo>
                  <a:lnTo>
                    <a:pt x="2521013" y="1259458"/>
                  </a:lnTo>
                  <a:lnTo>
                    <a:pt x="2516955" y="1304721"/>
                  </a:lnTo>
                  <a:lnTo>
                    <a:pt x="2505253" y="1347325"/>
                  </a:lnTo>
                  <a:lnTo>
                    <a:pt x="2486620" y="1386557"/>
                  </a:lnTo>
                  <a:lnTo>
                    <a:pt x="2461764" y="1421707"/>
                  </a:lnTo>
                  <a:lnTo>
                    <a:pt x="2431399" y="1452062"/>
                  </a:lnTo>
                  <a:lnTo>
                    <a:pt x="2396233" y="1476911"/>
                  </a:lnTo>
                  <a:lnTo>
                    <a:pt x="2356978" y="1495541"/>
                  </a:lnTo>
                  <a:lnTo>
                    <a:pt x="2314345" y="1507241"/>
                  </a:lnTo>
                  <a:lnTo>
                    <a:pt x="2269045" y="1511300"/>
                  </a:lnTo>
                  <a:lnTo>
                    <a:pt x="2100770" y="1511300"/>
                  </a:lnTo>
                  <a:lnTo>
                    <a:pt x="1470596" y="1511300"/>
                  </a:lnTo>
                  <a:lnTo>
                    <a:pt x="251891" y="1511300"/>
                  </a:lnTo>
                  <a:lnTo>
                    <a:pt x="206613" y="1507241"/>
                  </a:lnTo>
                  <a:lnTo>
                    <a:pt x="163998" y="1495541"/>
                  </a:lnTo>
                  <a:lnTo>
                    <a:pt x="124757" y="1476911"/>
                  </a:lnTo>
                  <a:lnTo>
                    <a:pt x="89601" y="1452062"/>
                  </a:lnTo>
                  <a:lnTo>
                    <a:pt x="59241" y="1421707"/>
                  </a:lnTo>
                  <a:lnTo>
                    <a:pt x="34390" y="1386557"/>
                  </a:lnTo>
                  <a:lnTo>
                    <a:pt x="15759" y="1347325"/>
                  </a:lnTo>
                  <a:lnTo>
                    <a:pt x="4058" y="1304721"/>
                  </a:lnTo>
                  <a:lnTo>
                    <a:pt x="0" y="1259458"/>
                  </a:lnTo>
                  <a:lnTo>
                    <a:pt x="0" y="629665"/>
                  </a:lnTo>
                  <a:lnTo>
                    <a:pt x="0" y="25184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168" y="2939796"/>
              <a:ext cx="1536192" cy="78638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2015" y="2904744"/>
              <a:ext cx="585216" cy="78638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4707" y="2939796"/>
              <a:ext cx="1179576" cy="78638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5968" y="3357372"/>
              <a:ext cx="2604516" cy="78638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5968" y="3784091"/>
              <a:ext cx="2604516" cy="786384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713943" y="2995041"/>
            <a:ext cx="2165350" cy="12966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 indent="76200">
              <a:lnSpc>
                <a:spcPct val="99000"/>
              </a:lnSpc>
              <a:spcBef>
                <a:spcPts val="130"/>
              </a:spcBef>
            </a:pPr>
            <a:r>
              <a:rPr dirty="0" sz="2800" spc="-25" b="1">
                <a:solidFill>
                  <a:srgbClr val="FF0000"/>
                </a:solidFill>
                <a:latin typeface="华文行楷"/>
                <a:cs typeface="华文行楷"/>
              </a:rPr>
              <a:t>内</a:t>
            </a:r>
            <a:r>
              <a:rPr dirty="0" sz="2800" spc="-25" b="1">
                <a:solidFill>
                  <a:srgbClr val="FF0000"/>
                </a:solidFill>
                <a:latin typeface="华文行楷"/>
                <a:cs typeface="华文行楷"/>
              </a:rPr>
              <a:t>结</a:t>
            </a:r>
            <a:r>
              <a:rPr dirty="0" sz="2800" spc="-25" b="1">
                <a:solidFill>
                  <a:srgbClr val="FF0000"/>
                </a:solidFill>
                <a:latin typeface="华文行楷"/>
                <a:cs typeface="华文行楷"/>
              </a:rPr>
              <a:t>点</a:t>
            </a:r>
            <a:r>
              <a:rPr dirty="0" sz="2800" spc="-15" b="1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用</a:t>
            </a:r>
            <a:r>
              <a:rPr dirty="0" sz="2800" spc="-50" b="1">
                <a:solidFill>
                  <a:srgbClr val="0000CC"/>
                </a:solidFill>
                <a:latin typeface="华文行楷"/>
                <a:cs typeface="华文行楷"/>
              </a:rPr>
              <a:t>其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子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树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叶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结</a:t>
            </a:r>
            <a:r>
              <a:rPr dirty="0" sz="2800" spc="-50" b="1">
                <a:solidFill>
                  <a:srgbClr val="0000CC"/>
                </a:solidFill>
                <a:latin typeface="华文行楷"/>
                <a:cs typeface="华文行楷"/>
              </a:rPr>
              <a:t>点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频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率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和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标</a:t>
            </a:r>
            <a:r>
              <a:rPr dirty="0" sz="2800" spc="-50" b="1">
                <a:solidFill>
                  <a:srgbClr val="0000CC"/>
                </a:solidFill>
                <a:latin typeface="华文行楷"/>
                <a:cs typeface="华文行楷"/>
              </a:rPr>
              <a:t>记</a:t>
            </a:r>
            <a:endParaRPr sz="2800">
              <a:latin typeface="华文行楷"/>
              <a:cs typeface="华文行楷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489191" y="935736"/>
            <a:ext cx="3671570" cy="1802764"/>
            <a:chOff x="6489191" y="935736"/>
            <a:chExt cx="3671570" cy="1802764"/>
          </a:xfrm>
        </p:grpSpPr>
        <p:sp>
          <p:nvSpPr>
            <p:cNvPr id="26" name="object 26" descr=""/>
            <p:cNvSpPr/>
            <p:nvPr/>
          </p:nvSpPr>
          <p:spPr>
            <a:xfrm>
              <a:off x="6656450" y="981075"/>
              <a:ext cx="3311525" cy="1751330"/>
            </a:xfrm>
            <a:custGeom>
              <a:avLst/>
              <a:gdLst/>
              <a:ahLst/>
              <a:cxnLst/>
              <a:rect l="l" t="t" r="r" b="b"/>
              <a:pathLst>
                <a:path w="3311525" h="1751330">
                  <a:moveTo>
                    <a:pt x="1379727" y="1008126"/>
                  </a:moveTo>
                  <a:lnTo>
                    <a:pt x="551815" y="1008126"/>
                  </a:lnTo>
                  <a:lnTo>
                    <a:pt x="225298" y="1750949"/>
                  </a:lnTo>
                  <a:lnTo>
                    <a:pt x="1379727" y="1008126"/>
                  </a:lnTo>
                  <a:close/>
                </a:path>
                <a:path w="3311525" h="1751330">
                  <a:moveTo>
                    <a:pt x="3143504" y="0"/>
                  </a:moveTo>
                  <a:lnTo>
                    <a:pt x="167894" y="0"/>
                  </a:lnTo>
                  <a:lnTo>
                    <a:pt x="123266" y="5998"/>
                  </a:lnTo>
                  <a:lnTo>
                    <a:pt x="83161" y="22930"/>
                  </a:lnTo>
                  <a:lnTo>
                    <a:pt x="49180" y="49196"/>
                  </a:lnTo>
                  <a:lnTo>
                    <a:pt x="22925" y="83199"/>
                  </a:lnTo>
                  <a:lnTo>
                    <a:pt x="5998" y="123339"/>
                  </a:lnTo>
                  <a:lnTo>
                    <a:pt x="0" y="168021"/>
                  </a:lnTo>
                  <a:lnTo>
                    <a:pt x="0" y="840104"/>
                  </a:lnTo>
                  <a:lnTo>
                    <a:pt x="5998" y="884741"/>
                  </a:lnTo>
                  <a:lnTo>
                    <a:pt x="22925" y="924870"/>
                  </a:lnTo>
                  <a:lnTo>
                    <a:pt x="49180" y="958881"/>
                  </a:lnTo>
                  <a:lnTo>
                    <a:pt x="83161" y="985167"/>
                  </a:lnTo>
                  <a:lnTo>
                    <a:pt x="123266" y="1002118"/>
                  </a:lnTo>
                  <a:lnTo>
                    <a:pt x="167894" y="1008126"/>
                  </a:lnTo>
                  <a:lnTo>
                    <a:pt x="3143504" y="1008126"/>
                  </a:lnTo>
                  <a:lnTo>
                    <a:pt x="3188140" y="1002118"/>
                  </a:lnTo>
                  <a:lnTo>
                    <a:pt x="3228269" y="985167"/>
                  </a:lnTo>
                  <a:lnTo>
                    <a:pt x="3262280" y="958881"/>
                  </a:lnTo>
                  <a:lnTo>
                    <a:pt x="3288566" y="924870"/>
                  </a:lnTo>
                  <a:lnTo>
                    <a:pt x="3305517" y="884741"/>
                  </a:lnTo>
                  <a:lnTo>
                    <a:pt x="3311525" y="840104"/>
                  </a:lnTo>
                  <a:lnTo>
                    <a:pt x="3311525" y="168021"/>
                  </a:lnTo>
                  <a:lnTo>
                    <a:pt x="3305517" y="123339"/>
                  </a:lnTo>
                  <a:lnTo>
                    <a:pt x="3288566" y="83199"/>
                  </a:lnTo>
                  <a:lnTo>
                    <a:pt x="3262280" y="49196"/>
                  </a:lnTo>
                  <a:lnTo>
                    <a:pt x="3228269" y="22930"/>
                  </a:lnTo>
                  <a:lnTo>
                    <a:pt x="3188140" y="5998"/>
                  </a:lnTo>
                  <a:lnTo>
                    <a:pt x="314350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656450" y="981075"/>
              <a:ext cx="3311525" cy="1751330"/>
            </a:xfrm>
            <a:custGeom>
              <a:avLst/>
              <a:gdLst/>
              <a:ahLst/>
              <a:cxnLst/>
              <a:rect l="l" t="t" r="r" b="b"/>
              <a:pathLst>
                <a:path w="3311525" h="1751330">
                  <a:moveTo>
                    <a:pt x="0" y="168021"/>
                  </a:moveTo>
                  <a:lnTo>
                    <a:pt x="5998" y="123339"/>
                  </a:lnTo>
                  <a:lnTo>
                    <a:pt x="22925" y="83199"/>
                  </a:lnTo>
                  <a:lnTo>
                    <a:pt x="49180" y="49196"/>
                  </a:lnTo>
                  <a:lnTo>
                    <a:pt x="83161" y="22930"/>
                  </a:lnTo>
                  <a:lnTo>
                    <a:pt x="123266" y="5998"/>
                  </a:lnTo>
                  <a:lnTo>
                    <a:pt x="167894" y="0"/>
                  </a:lnTo>
                  <a:lnTo>
                    <a:pt x="551815" y="0"/>
                  </a:lnTo>
                  <a:lnTo>
                    <a:pt x="1379727" y="0"/>
                  </a:lnTo>
                  <a:lnTo>
                    <a:pt x="3143504" y="0"/>
                  </a:lnTo>
                  <a:lnTo>
                    <a:pt x="3188140" y="5998"/>
                  </a:lnTo>
                  <a:lnTo>
                    <a:pt x="3228269" y="22930"/>
                  </a:lnTo>
                  <a:lnTo>
                    <a:pt x="3262280" y="49196"/>
                  </a:lnTo>
                  <a:lnTo>
                    <a:pt x="3288566" y="83199"/>
                  </a:lnTo>
                  <a:lnTo>
                    <a:pt x="3305517" y="123339"/>
                  </a:lnTo>
                  <a:lnTo>
                    <a:pt x="3311525" y="168021"/>
                  </a:lnTo>
                  <a:lnTo>
                    <a:pt x="3311525" y="588010"/>
                  </a:lnTo>
                  <a:lnTo>
                    <a:pt x="3311525" y="840104"/>
                  </a:lnTo>
                  <a:lnTo>
                    <a:pt x="3305517" y="884741"/>
                  </a:lnTo>
                  <a:lnTo>
                    <a:pt x="3288566" y="924870"/>
                  </a:lnTo>
                  <a:lnTo>
                    <a:pt x="3262280" y="958881"/>
                  </a:lnTo>
                  <a:lnTo>
                    <a:pt x="3228269" y="985167"/>
                  </a:lnTo>
                  <a:lnTo>
                    <a:pt x="3188140" y="1002118"/>
                  </a:lnTo>
                  <a:lnTo>
                    <a:pt x="3143504" y="1008126"/>
                  </a:lnTo>
                  <a:lnTo>
                    <a:pt x="1379727" y="1008126"/>
                  </a:lnTo>
                  <a:lnTo>
                    <a:pt x="225298" y="1750949"/>
                  </a:lnTo>
                  <a:lnTo>
                    <a:pt x="551815" y="1008126"/>
                  </a:lnTo>
                  <a:lnTo>
                    <a:pt x="167894" y="1008126"/>
                  </a:lnTo>
                  <a:lnTo>
                    <a:pt x="123266" y="1002118"/>
                  </a:lnTo>
                  <a:lnTo>
                    <a:pt x="83161" y="985167"/>
                  </a:lnTo>
                  <a:lnTo>
                    <a:pt x="49180" y="958881"/>
                  </a:lnTo>
                  <a:lnTo>
                    <a:pt x="22925" y="924870"/>
                  </a:lnTo>
                  <a:lnTo>
                    <a:pt x="5998" y="884741"/>
                  </a:lnTo>
                  <a:lnTo>
                    <a:pt x="0" y="840104"/>
                  </a:lnTo>
                  <a:lnTo>
                    <a:pt x="0" y="588010"/>
                  </a:lnTo>
                  <a:lnTo>
                    <a:pt x="0" y="16802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9191" y="970788"/>
              <a:ext cx="1534667" cy="78638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57515" y="935736"/>
              <a:ext cx="583692" cy="78638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1731" y="970788"/>
              <a:ext cx="1888235" cy="78638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83623" y="970788"/>
              <a:ext cx="621792" cy="78638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39071" y="970788"/>
              <a:ext cx="821435" cy="78638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63739" y="1388363"/>
              <a:ext cx="2249424" cy="78638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46819" y="1388363"/>
              <a:ext cx="562355" cy="786384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6697218" y="1026922"/>
            <a:ext cx="3230880" cy="86995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586740" marR="5080" indent="-574675">
              <a:lnSpc>
                <a:spcPts val="3290"/>
              </a:lnSpc>
              <a:spcBef>
                <a:spcPts val="260"/>
              </a:spcBef>
            </a:pPr>
            <a:r>
              <a:rPr dirty="0" sz="2800" spc="-30" b="1">
                <a:solidFill>
                  <a:srgbClr val="FF0000"/>
                </a:solidFill>
                <a:latin typeface="华文行楷"/>
                <a:cs typeface="华文行楷"/>
              </a:rPr>
              <a:t>边标记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: 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左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边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标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记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0，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右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侧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边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标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记</a:t>
            </a:r>
            <a:r>
              <a:rPr dirty="0" sz="2800" spc="-50" b="1">
                <a:solidFill>
                  <a:srgbClr val="0000CC"/>
                </a:solidFill>
                <a:latin typeface="华文行楷"/>
                <a:cs typeface="华文行楷"/>
              </a:rPr>
              <a:t>1</a:t>
            </a:r>
            <a:endParaRPr sz="2800">
              <a:latin typeface="华文行楷"/>
              <a:cs typeface="华文行楷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4117847" y="1408175"/>
            <a:ext cx="1004569" cy="789940"/>
            <a:chOff x="4117847" y="1408175"/>
            <a:chExt cx="1004569" cy="789940"/>
          </a:xfrm>
        </p:grpSpPr>
        <p:sp>
          <p:nvSpPr>
            <p:cNvPr id="37" name="object 37" descr=""/>
            <p:cNvSpPr/>
            <p:nvPr/>
          </p:nvSpPr>
          <p:spPr>
            <a:xfrm>
              <a:off x="4211700" y="1557337"/>
              <a:ext cx="790575" cy="360680"/>
            </a:xfrm>
            <a:custGeom>
              <a:avLst/>
              <a:gdLst/>
              <a:ahLst/>
              <a:cxnLst/>
              <a:rect l="l" t="t" r="r" b="b"/>
              <a:pathLst>
                <a:path w="790575" h="360680">
                  <a:moveTo>
                    <a:pt x="790575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790575" y="360362"/>
                  </a:lnTo>
                  <a:lnTo>
                    <a:pt x="79057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17847" y="1408175"/>
              <a:ext cx="1004315" cy="789432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4211701" y="1557337"/>
            <a:ext cx="790575" cy="3606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7635">
              <a:lnSpc>
                <a:spcPts val="2840"/>
              </a:lnSpc>
            </a:pPr>
            <a:r>
              <a:rPr dirty="0" sz="2800" spc="-25" b="1">
                <a:latin typeface="Times New Roman"/>
                <a:cs typeface="Times New Roman"/>
              </a:rPr>
              <a:t>100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2647188" y="2272283"/>
            <a:ext cx="1211580" cy="789940"/>
            <a:chOff x="2647188" y="2272283"/>
            <a:chExt cx="1211580" cy="789940"/>
          </a:xfrm>
        </p:grpSpPr>
        <p:sp>
          <p:nvSpPr>
            <p:cNvPr id="41" name="object 41" descr=""/>
            <p:cNvSpPr/>
            <p:nvPr/>
          </p:nvSpPr>
          <p:spPr>
            <a:xfrm>
              <a:off x="2843276" y="2420937"/>
              <a:ext cx="790575" cy="360680"/>
            </a:xfrm>
            <a:custGeom>
              <a:avLst/>
              <a:gdLst/>
              <a:ahLst/>
              <a:cxnLst/>
              <a:rect l="l" t="t" r="r" b="b"/>
              <a:pathLst>
                <a:path w="790575" h="360680">
                  <a:moveTo>
                    <a:pt x="790575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790575" y="360362"/>
                  </a:lnTo>
                  <a:lnTo>
                    <a:pt x="79057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843276" y="2420937"/>
              <a:ext cx="790575" cy="360680"/>
            </a:xfrm>
            <a:custGeom>
              <a:avLst/>
              <a:gdLst/>
              <a:ahLst/>
              <a:cxnLst/>
              <a:rect l="l" t="t" r="r" b="b"/>
              <a:pathLst>
                <a:path w="790575" h="360680">
                  <a:moveTo>
                    <a:pt x="0" y="360362"/>
                  </a:moveTo>
                  <a:lnTo>
                    <a:pt x="790575" y="360362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3603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47188" y="2272283"/>
              <a:ext cx="1211580" cy="789432"/>
            </a:xfrm>
            <a:prstGeom prst="rect">
              <a:avLst/>
            </a:prstGeom>
          </p:spPr>
        </p:pic>
      </p:grpSp>
      <p:sp>
        <p:nvSpPr>
          <p:cNvPr id="44" name="object 44" descr=""/>
          <p:cNvSpPr txBox="1"/>
          <p:nvPr/>
        </p:nvSpPr>
        <p:spPr>
          <a:xfrm>
            <a:off x="2856102" y="2363469"/>
            <a:ext cx="7664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Times New Roman"/>
                <a:cs typeface="Times New Roman"/>
              </a:rPr>
              <a:t>a:</a:t>
            </a:r>
            <a:r>
              <a:rPr dirty="0" sz="2800" spc="-20" b="1">
                <a:latin typeface="Times New Roman"/>
                <a:cs typeface="Times New Roman"/>
              </a:rPr>
              <a:t> </a:t>
            </a:r>
            <a:r>
              <a:rPr dirty="0" sz="2800" spc="-35" b="1">
                <a:latin typeface="Times New Roman"/>
                <a:cs typeface="Times New Roman"/>
              </a:rPr>
              <a:t>45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573776" y="2272283"/>
            <a:ext cx="828548" cy="789432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5785230" y="2363469"/>
            <a:ext cx="3822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Times New Roman"/>
                <a:cs typeface="Times New Roman"/>
              </a:rPr>
              <a:t>55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942201" y="3137916"/>
            <a:ext cx="828675" cy="789431"/>
          </a:xfrm>
          <a:prstGeom prst="rect">
            <a:avLst/>
          </a:prstGeom>
        </p:spPr>
      </p:pic>
      <p:sp>
        <p:nvSpPr>
          <p:cNvPr id="48" name="object 48" descr=""/>
          <p:cNvSpPr txBox="1"/>
          <p:nvPr/>
        </p:nvSpPr>
        <p:spPr>
          <a:xfrm>
            <a:off x="7154036" y="3228848"/>
            <a:ext cx="3822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Times New Roman"/>
                <a:cs typeface="Times New Roman"/>
              </a:rPr>
              <a:t>30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133850" y="3137916"/>
            <a:ext cx="828294" cy="789431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4345304" y="3228848"/>
            <a:ext cx="3822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Times New Roman"/>
                <a:cs typeface="Times New Roman"/>
              </a:rPr>
              <a:t>25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3160776" y="4072128"/>
            <a:ext cx="1191895" cy="789940"/>
            <a:chOff x="3160776" y="4072128"/>
            <a:chExt cx="1191895" cy="789940"/>
          </a:xfrm>
        </p:grpSpPr>
        <p:sp>
          <p:nvSpPr>
            <p:cNvPr id="52" name="object 52" descr=""/>
            <p:cNvSpPr/>
            <p:nvPr/>
          </p:nvSpPr>
          <p:spPr>
            <a:xfrm>
              <a:off x="3348101" y="4221162"/>
              <a:ext cx="790575" cy="360680"/>
            </a:xfrm>
            <a:custGeom>
              <a:avLst/>
              <a:gdLst/>
              <a:ahLst/>
              <a:cxnLst/>
              <a:rect l="l" t="t" r="r" b="b"/>
              <a:pathLst>
                <a:path w="790575" h="360679">
                  <a:moveTo>
                    <a:pt x="790575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790575" y="360362"/>
                  </a:lnTo>
                  <a:lnTo>
                    <a:pt x="79057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348101" y="4221162"/>
              <a:ext cx="790575" cy="360680"/>
            </a:xfrm>
            <a:custGeom>
              <a:avLst/>
              <a:gdLst/>
              <a:ahLst/>
              <a:cxnLst/>
              <a:rect l="l" t="t" r="r" b="b"/>
              <a:pathLst>
                <a:path w="790575" h="360679">
                  <a:moveTo>
                    <a:pt x="0" y="360362"/>
                  </a:moveTo>
                  <a:lnTo>
                    <a:pt x="790575" y="360362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3603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60776" y="4072128"/>
              <a:ext cx="1191768" cy="789432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3369945" y="4163948"/>
            <a:ext cx="7461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Times New Roman"/>
                <a:cs typeface="Times New Roman"/>
              </a:rPr>
              <a:t>c:</a:t>
            </a:r>
            <a:r>
              <a:rPr dirty="0" sz="2800" spc="-20" b="1">
                <a:latin typeface="Times New Roman"/>
                <a:cs typeface="Times New Roman"/>
              </a:rPr>
              <a:t> </a:t>
            </a:r>
            <a:r>
              <a:rPr dirty="0" sz="2800" spc="-25" b="1">
                <a:latin typeface="Times New Roman"/>
                <a:cs typeface="Times New Roman"/>
              </a:rPr>
              <a:t>12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4724400" y="4072128"/>
            <a:ext cx="4113529" cy="789940"/>
            <a:chOff x="4724400" y="4072128"/>
            <a:chExt cx="4113529" cy="789940"/>
          </a:xfrm>
        </p:grpSpPr>
        <p:sp>
          <p:nvSpPr>
            <p:cNvPr id="57" name="object 57" descr=""/>
            <p:cNvSpPr/>
            <p:nvPr/>
          </p:nvSpPr>
          <p:spPr>
            <a:xfrm>
              <a:off x="4930775" y="4221162"/>
              <a:ext cx="792480" cy="360680"/>
            </a:xfrm>
            <a:custGeom>
              <a:avLst/>
              <a:gdLst/>
              <a:ahLst/>
              <a:cxnLst/>
              <a:rect l="l" t="t" r="r" b="b"/>
              <a:pathLst>
                <a:path w="792479" h="360679">
                  <a:moveTo>
                    <a:pt x="792162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792162" y="360362"/>
                  </a:lnTo>
                  <a:lnTo>
                    <a:pt x="7921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930775" y="4221162"/>
              <a:ext cx="792480" cy="360680"/>
            </a:xfrm>
            <a:custGeom>
              <a:avLst/>
              <a:gdLst/>
              <a:ahLst/>
              <a:cxnLst/>
              <a:rect l="l" t="t" r="r" b="b"/>
              <a:pathLst>
                <a:path w="792479" h="360679">
                  <a:moveTo>
                    <a:pt x="0" y="360362"/>
                  </a:moveTo>
                  <a:lnTo>
                    <a:pt x="792162" y="360362"/>
                  </a:lnTo>
                  <a:lnTo>
                    <a:pt x="792162" y="0"/>
                  </a:lnTo>
                  <a:lnTo>
                    <a:pt x="0" y="0"/>
                  </a:lnTo>
                  <a:lnTo>
                    <a:pt x="0" y="3603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724400" y="4072128"/>
              <a:ext cx="1232915" cy="78943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49975" y="4072128"/>
              <a:ext cx="828421" cy="789432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7739126" y="4221162"/>
              <a:ext cx="933450" cy="360680"/>
            </a:xfrm>
            <a:custGeom>
              <a:avLst/>
              <a:gdLst/>
              <a:ahLst/>
              <a:cxnLst/>
              <a:rect l="l" t="t" r="r" b="b"/>
              <a:pathLst>
                <a:path w="933450" h="360679">
                  <a:moveTo>
                    <a:pt x="933450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933450" y="360362"/>
                  </a:lnTo>
                  <a:lnTo>
                    <a:pt x="9334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739126" y="4221162"/>
              <a:ext cx="933450" cy="360680"/>
            </a:xfrm>
            <a:custGeom>
              <a:avLst/>
              <a:gdLst/>
              <a:ahLst/>
              <a:cxnLst/>
              <a:rect l="l" t="t" r="r" b="b"/>
              <a:pathLst>
                <a:path w="933450" h="360679">
                  <a:moveTo>
                    <a:pt x="0" y="360362"/>
                  </a:moveTo>
                  <a:lnTo>
                    <a:pt x="933450" y="360362"/>
                  </a:lnTo>
                  <a:lnTo>
                    <a:pt x="933450" y="0"/>
                  </a:lnTo>
                  <a:lnTo>
                    <a:pt x="0" y="0"/>
                  </a:lnTo>
                  <a:lnTo>
                    <a:pt x="0" y="3603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04760" y="4072128"/>
              <a:ext cx="1232916" cy="789432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7813675" y="4163948"/>
            <a:ext cx="7867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Times New Roman"/>
                <a:cs typeface="Times New Roman"/>
              </a:rPr>
              <a:t>d:</a:t>
            </a:r>
            <a:r>
              <a:rPr dirty="0" sz="2800" spc="-15" b="1">
                <a:latin typeface="Times New Roman"/>
                <a:cs typeface="Times New Roman"/>
              </a:rPr>
              <a:t> </a:t>
            </a:r>
            <a:r>
              <a:rPr dirty="0" sz="2800" spc="-25" b="1">
                <a:latin typeface="Times New Roman"/>
                <a:cs typeface="Times New Roman"/>
              </a:rPr>
              <a:t>16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6850380" y="5009388"/>
            <a:ext cx="1013460" cy="789940"/>
            <a:chOff x="6850380" y="5009388"/>
            <a:chExt cx="1013460" cy="789940"/>
          </a:xfrm>
        </p:grpSpPr>
        <p:sp>
          <p:nvSpPr>
            <p:cNvPr id="66" name="object 66" descr=""/>
            <p:cNvSpPr/>
            <p:nvPr/>
          </p:nvSpPr>
          <p:spPr>
            <a:xfrm>
              <a:off x="6948551" y="5157787"/>
              <a:ext cx="790575" cy="360680"/>
            </a:xfrm>
            <a:custGeom>
              <a:avLst/>
              <a:gdLst/>
              <a:ahLst/>
              <a:cxnLst/>
              <a:rect l="l" t="t" r="r" b="b"/>
              <a:pathLst>
                <a:path w="790575" h="360679">
                  <a:moveTo>
                    <a:pt x="790575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790575" y="360362"/>
                  </a:lnTo>
                  <a:lnTo>
                    <a:pt x="79057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948551" y="5157787"/>
              <a:ext cx="790575" cy="360680"/>
            </a:xfrm>
            <a:custGeom>
              <a:avLst/>
              <a:gdLst/>
              <a:ahLst/>
              <a:cxnLst/>
              <a:rect l="l" t="t" r="r" b="b"/>
              <a:pathLst>
                <a:path w="790575" h="360679">
                  <a:moveTo>
                    <a:pt x="0" y="360362"/>
                  </a:moveTo>
                  <a:lnTo>
                    <a:pt x="790575" y="360362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3603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50380" y="5009388"/>
              <a:ext cx="1013459" cy="789432"/>
            </a:xfrm>
            <a:prstGeom prst="rect">
              <a:avLst/>
            </a:prstGeom>
          </p:spPr>
        </p:pic>
      </p:grpSp>
      <p:sp>
        <p:nvSpPr>
          <p:cNvPr id="69" name="object 69" descr=""/>
          <p:cNvSpPr txBox="1"/>
          <p:nvPr/>
        </p:nvSpPr>
        <p:spPr>
          <a:xfrm>
            <a:off x="7059548" y="5100954"/>
            <a:ext cx="5689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Times New Roman"/>
                <a:cs typeface="Times New Roman"/>
              </a:rPr>
              <a:t>e:</a:t>
            </a:r>
            <a:r>
              <a:rPr dirty="0" sz="2800" spc="-20" b="1">
                <a:latin typeface="Times New Roman"/>
                <a:cs typeface="Times New Roman"/>
              </a:rPr>
              <a:t> </a:t>
            </a:r>
            <a:r>
              <a:rPr dirty="0" sz="2800" spc="-50" b="1">
                <a:latin typeface="Times New Roman"/>
                <a:cs typeface="Times New Roman"/>
              </a:rPr>
              <a:t>9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5285232" y="5009388"/>
            <a:ext cx="975360" cy="789940"/>
            <a:chOff x="5285232" y="5009388"/>
            <a:chExt cx="975360" cy="789940"/>
          </a:xfrm>
        </p:grpSpPr>
        <p:sp>
          <p:nvSpPr>
            <p:cNvPr id="71" name="object 71" descr=""/>
            <p:cNvSpPr/>
            <p:nvPr/>
          </p:nvSpPr>
          <p:spPr>
            <a:xfrm>
              <a:off x="5364226" y="5157787"/>
              <a:ext cx="790575" cy="360680"/>
            </a:xfrm>
            <a:custGeom>
              <a:avLst/>
              <a:gdLst/>
              <a:ahLst/>
              <a:cxnLst/>
              <a:rect l="l" t="t" r="r" b="b"/>
              <a:pathLst>
                <a:path w="790575" h="360679">
                  <a:moveTo>
                    <a:pt x="790575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790575" y="360362"/>
                  </a:lnTo>
                  <a:lnTo>
                    <a:pt x="79057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5364226" y="5157787"/>
              <a:ext cx="790575" cy="360680"/>
            </a:xfrm>
            <a:custGeom>
              <a:avLst/>
              <a:gdLst/>
              <a:ahLst/>
              <a:cxnLst/>
              <a:rect l="l" t="t" r="r" b="b"/>
              <a:pathLst>
                <a:path w="790575" h="360679">
                  <a:moveTo>
                    <a:pt x="0" y="360362"/>
                  </a:moveTo>
                  <a:lnTo>
                    <a:pt x="790575" y="360362"/>
                  </a:lnTo>
                  <a:lnTo>
                    <a:pt x="790575" y="0"/>
                  </a:lnTo>
                  <a:lnTo>
                    <a:pt x="0" y="0"/>
                  </a:lnTo>
                  <a:lnTo>
                    <a:pt x="0" y="36036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85232" y="5009388"/>
              <a:ext cx="975360" cy="789432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5494782" y="5100954"/>
            <a:ext cx="5302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Times New Roman"/>
                <a:cs typeface="Times New Roman"/>
              </a:rPr>
              <a:t>f:</a:t>
            </a:r>
            <a:r>
              <a:rPr dirty="0" sz="2800" spc="-10" b="1">
                <a:latin typeface="Times New Roman"/>
                <a:cs typeface="Times New Roman"/>
              </a:rPr>
              <a:t> </a:t>
            </a:r>
            <a:r>
              <a:rPr dirty="0" sz="2800" spc="-50" b="1">
                <a:latin typeface="Times New Roman"/>
                <a:cs typeface="Times New Roman"/>
              </a:rPr>
              <a:t>5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3259137" y="1703832"/>
            <a:ext cx="4926330" cy="3468370"/>
            <a:chOff x="3259137" y="1703832"/>
            <a:chExt cx="4926330" cy="3468370"/>
          </a:xfrm>
        </p:grpSpPr>
        <p:sp>
          <p:nvSpPr>
            <p:cNvPr id="76" name="object 76" descr=""/>
            <p:cNvSpPr/>
            <p:nvPr/>
          </p:nvSpPr>
          <p:spPr>
            <a:xfrm>
              <a:off x="3273425" y="1917700"/>
              <a:ext cx="4897755" cy="3240405"/>
            </a:xfrm>
            <a:custGeom>
              <a:avLst/>
              <a:gdLst/>
              <a:ahLst/>
              <a:cxnLst/>
              <a:rect l="l" t="t" r="r" b="b"/>
              <a:pathLst>
                <a:path w="4897755" h="3240404">
                  <a:moveTo>
                    <a:pt x="1152525" y="0"/>
                  </a:moveTo>
                  <a:lnTo>
                    <a:pt x="0" y="503174"/>
                  </a:lnTo>
                </a:path>
                <a:path w="4897755" h="3240404">
                  <a:moveTo>
                    <a:pt x="1512951" y="0"/>
                  </a:moveTo>
                  <a:lnTo>
                    <a:pt x="2592451" y="503174"/>
                  </a:lnTo>
                </a:path>
                <a:path w="4897755" h="3240404">
                  <a:moveTo>
                    <a:pt x="2449576" y="863600"/>
                  </a:moveTo>
                  <a:lnTo>
                    <a:pt x="1225550" y="1368425"/>
                  </a:lnTo>
                </a:path>
                <a:path w="4897755" h="3240404">
                  <a:moveTo>
                    <a:pt x="2952750" y="863600"/>
                  </a:moveTo>
                  <a:lnTo>
                    <a:pt x="4033901" y="1368425"/>
                  </a:lnTo>
                </a:path>
                <a:path w="4897755" h="3240404">
                  <a:moveTo>
                    <a:pt x="1081151" y="1727200"/>
                  </a:moveTo>
                  <a:lnTo>
                    <a:pt x="433450" y="2303399"/>
                  </a:lnTo>
                </a:path>
                <a:path w="4897755" h="3240404">
                  <a:moveTo>
                    <a:pt x="1441450" y="1727200"/>
                  </a:moveTo>
                  <a:lnTo>
                    <a:pt x="2017776" y="2303399"/>
                  </a:lnTo>
                </a:path>
                <a:path w="4897755" h="3240404">
                  <a:moveTo>
                    <a:pt x="3889375" y="1727200"/>
                  </a:moveTo>
                  <a:lnTo>
                    <a:pt x="3313049" y="2303399"/>
                  </a:lnTo>
                </a:path>
                <a:path w="4897755" h="3240404">
                  <a:moveTo>
                    <a:pt x="4249801" y="1727200"/>
                  </a:moveTo>
                  <a:lnTo>
                    <a:pt x="4897501" y="2303399"/>
                  </a:lnTo>
                </a:path>
                <a:path w="4897755" h="3240404">
                  <a:moveTo>
                    <a:pt x="3097276" y="2663825"/>
                  </a:moveTo>
                  <a:lnTo>
                    <a:pt x="2449576" y="3240024"/>
                  </a:lnTo>
                </a:path>
                <a:path w="4897755" h="3240404">
                  <a:moveTo>
                    <a:pt x="3457575" y="2663825"/>
                  </a:moveTo>
                  <a:lnTo>
                    <a:pt x="4105275" y="32400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57372" y="1703832"/>
              <a:ext cx="647700" cy="789432"/>
            </a:xfrm>
            <a:prstGeom prst="rect">
              <a:avLst/>
            </a:prstGeom>
          </p:spPr>
        </p:pic>
      </p:grpSp>
      <p:sp>
        <p:nvSpPr>
          <p:cNvPr id="78" name="object 78" descr=""/>
          <p:cNvSpPr txBox="1"/>
          <p:nvPr/>
        </p:nvSpPr>
        <p:spPr>
          <a:xfrm>
            <a:off x="3565397" y="1794510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9" name="object 7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590032" y="4437888"/>
            <a:ext cx="647700" cy="789432"/>
          </a:xfrm>
          <a:prstGeom prst="rect">
            <a:avLst/>
          </a:prstGeom>
        </p:spPr>
      </p:pic>
      <p:sp>
        <p:nvSpPr>
          <p:cNvPr id="80" name="object 80" descr=""/>
          <p:cNvSpPr txBox="1"/>
          <p:nvPr/>
        </p:nvSpPr>
        <p:spPr>
          <a:xfrm>
            <a:off x="5799582" y="4530344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380988" y="3503676"/>
            <a:ext cx="647700" cy="789432"/>
          </a:xfrm>
          <a:prstGeom prst="rect">
            <a:avLst/>
          </a:prstGeom>
        </p:spPr>
      </p:pic>
      <p:sp>
        <p:nvSpPr>
          <p:cNvPr id="82" name="object 82" descr=""/>
          <p:cNvSpPr txBox="1"/>
          <p:nvPr/>
        </p:nvSpPr>
        <p:spPr>
          <a:xfrm>
            <a:off x="4932934" y="3452647"/>
            <a:ext cx="1860550" cy="1163320"/>
          </a:xfrm>
          <a:prstGeom prst="rect">
            <a:avLst/>
          </a:prstGeom>
        </p:spPr>
        <p:txBody>
          <a:bodyPr wrap="square" lIns="0" tIns="15430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15"/>
              </a:spcBef>
            </a:pPr>
            <a:r>
              <a:rPr dirty="0" sz="2800" spc="-5" b="1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  <a:p>
            <a:pPr algn="r" marR="55244">
              <a:lnSpc>
                <a:spcPct val="100000"/>
              </a:lnSpc>
              <a:spcBef>
                <a:spcPts val="1120"/>
              </a:spcBef>
              <a:tabLst>
                <a:tab pos="1428115" algn="l"/>
              </a:tabLst>
            </a:pPr>
            <a:r>
              <a:rPr dirty="0" sz="2800" b="1">
                <a:latin typeface="Times New Roman"/>
                <a:cs typeface="Times New Roman"/>
              </a:rPr>
              <a:t>b:</a:t>
            </a:r>
            <a:r>
              <a:rPr dirty="0" sz="2800" spc="-15" b="1">
                <a:latin typeface="Times New Roman"/>
                <a:cs typeface="Times New Roman"/>
              </a:rPr>
              <a:t> </a:t>
            </a:r>
            <a:r>
              <a:rPr dirty="0" sz="2800" spc="-25" b="1">
                <a:latin typeface="Times New Roman"/>
                <a:cs typeface="Times New Roman"/>
              </a:rPr>
              <a:t>13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-25" b="1">
                <a:latin typeface="Times New Roman"/>
                <a:cs typeface="Times New Roman"/>
              </a:rPr>
              <a:t>14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83" name="object 83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652771" y="2566416"/>
            <a:ext cx="647700" cy="789431"/>
          </a:xfrm>
          <a:prstGeom prst="rect">
            <a:avLst/>
          </a:prstGeom>
        </p:spPr>
      </p:pic>
      <p:sp>
        <p:nvSpPr>
          <p:cNvPr id="84" name="object 84" descr=""/>
          <p:cNvSpPr txBox="1"/>
          <p:nvPr/>
        </p:nvSpPr>
        <p:spPr>
          <a:xfrm>
            <a:off x="4861052" y="2658236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85" name="object 85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573779" y="3503676"/>
            <a:ext cx="647700" cy="789432"/>
          </a:xfrm>
          <a:prstGeom prst="rect">
            <a:avLst/>
          </a:prstGeom>
        </p:spPr>
      </p:pic>
      <p:sp>
        <p:nvSpPr>
          <p:cNvPr id="86" name="object 86" descr=""/>
          <p:cNvSpPr txBox="1"/>
          <p:nvPr/>
        </p:nvSpPr>
        <p:spPr>
          <a:xfrm>
            <a:off x="3782948" y="3595242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87" name="object 8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230367" y="1687067"/>
            <a:ext cx="647700" cy="789431"/>
          </a:xfrm>
          <a:prstGeom prst="rect">
            <a:avLst/>
          </a:prstGeom>
        </p:spPr>
      </p:pic>
      <p:sp>
        <p:nvSpPr>
          <p:cNvPr id="88" name="object 88" descr=""/>
          <p:cNvSpPr txBox="1"/>
          <p:nvPr/>
        </p:nvSpPr>
        <p:spPr>
          <a:xfrm>
            <a:off x="5438902" y="1778635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89" name="object 89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454140" y="2494788"/>
            <a:ext cx="647700" cy="789431"/>
          </a:xfrm>
          <a:prstGeom prst="rect">
            <a:avLst/>
          </a:prstGeom>
        </p:spPr>
      </p:pic>
      <p:sp>
        <p:nvSpPr>
          <p:cNvPr id="90" name="object 90" descr=""/>
          <p:cNvSpPr txBox="1"/>
          <p:nvPr/>
        </p:nvSpPr>
        <p:spPr>
          <a:xfrm>
            <a:off x="6663055" y="2586989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91" name="object 91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958583" y="4437888"/>
            <a:ext cx="647700" cy="789432"/>
          </a:xfrm>
          <a:prstGeom prst="rect">
            <a:avLst/>
          </a:prstGeom>
        </p:spPr>
      </p:pic>
      <p:sp>
        <p:nvSpPr>
          <p:cNvPr id="92" name="object 92" descr=""/>
          <p:cNvSpPr txBox="1"/>
          <p:nvPr/>
        </p:nvSpPr>
        <p:spPr>
          <a:xfrm>
            <a:off x="7168133" y="4530344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93" name="object 93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751064" y="3503676"/>
            <a:ext cx="647700" cy="789432"/>
          </a:xfrm>
          <a:prstGeom prst="rect">
            <a:avLst/>
          </a:prstGeom>
        </p:spPr>
      </p:pic>
      <p:sp>
        <p:nvSpPr>
          <p:cNvPr id="94" name="object 94" descr=""/>
          <p:cNvSpPr txBox="1"/>
          <p:nvPr/>
        </p:nvSpPr>
        <p:spPr>
          <a:xfrm>
            <a:off x="7960232" y="3595242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95" name="object 95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867655" y="3486911"/>
            <a:ext cx="647700" cy="789432"/>
          </a:xfrm>
          <a:prstGeom prst="rect">
            <a:avLst/>
          </a:prstGeom>
        </p:spPr>
      </p:pic>
      <p:sp>
        <p:nvSpPr>
          <p:cNvPr id="96" name="object 96" descr=""/>
          <p:cNvSpPr txBox="1"/>
          <p:nvPr/>
        </p:nvSpPr>
        <p:spPr>
          <a:xfrm>
            <a:off x="5076825" y="3579367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18492" y="1237488"/>
            <a:ext cx="9518015" cy="4226560"/>
            <a:chOff x="418492" y="1237488"/>
            <a:chExt cx="9518015" cy="42265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492" y="1607282"/>
              <a:ext cx="150557" cy="15063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6" y="1281684"/>
              <a:ext cx="1973580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1848" y="1237488"/>
              <a:ext cx="876300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0740" y="1281684"/>
              <a:ext cx="1969008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" y="1938528"/>
              <a:ext cx="726948" cy="8412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968" y="1944624"/>
              <a:ext cx="941832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400" y="1906524"/>
              <a:ext cx="804672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6671" y="1944624"/>
              <a:ext cx="2161031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4303" y="1944624"/>
              <a:ext cx="670559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31463" y="1898904"/>
              <a:ext cx="824484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22547" y="1906524"/>
              <a:ext cx="713231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2379" y="1898904"/>
              <a:ext cx="824484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3464" y="1906524"/>
              <a:ext cx="804672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" y="2520696"/>
              <a:ext cx="726948" cy="84124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6968" y="2488691"/>
              <a:ext cx="1121664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5231" y="2526791"/>
              <a:ext cx="941832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83664" y="2488691"/>
              <a:ext cx="713232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3495" y="2526791"/>
              <a:ext cx="4192524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" y="3105911"/>
              <a:ext cx="726948" cy="8412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968" y="3073908"/>
              <a:ext cx="737616" cy="89915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1955" y="3364992"/>
              <a:ext cx="537971" cy="61569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7300" y="3073908"/>
              <a:ext cx="986027" cy="89915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09928" y="3112008"/>
              <a:ext cx="1754124" cy="89915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0651" y="3073908"/>
              <a:ext cx="713231" cy="89915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0484" y="3112008"/>
              <a:ext cx="1347216" cy="89915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24300" y="3073908"/>
              <a:ext cx="780288" cy="89915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71188" y="3112008"/>
              <a:ext cx="2159508" cy="89915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97296" y="3112008"/>
              <a:ext cx="938783" cy="89915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02679" y="3112008"/>
              <a:ext cx="940307" cy="89915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09588" y="3073908"/>
              <a:ext cx="714755" cy="89915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90944" y="3112008"/>
              <a:ext cx="2564892" cy="8991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" y="3691127"/>
              <a:ext cx="726948" cy="84124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6968" y="3659123"/>
              <a:ext cx="781812" cy="89915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5380" y="3697223"/>
              <a:ext cx="8665464" cy="89915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67443" y="3697223"/>
              <a:ext cx="669035" cy="89915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14016" y="4451604"/>
              <a:ext cx="1751076" cy="1011936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4014636" y="5006128"/>
            <a:ext cx="406400" cy="27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00" spc="-25" i="1">
                <a:latin typeface="Times New Roman"/>
                <a:cs typeface="Times New Roman"/>
              </a:rPr>
              <a:t>c</a:t>
            </a:r>
            <a:r>
              <a:rPr dirty="0" sz="1600" spc="-25">
                <a:latin typeface="Symbol"/>
                <a:cs typeface="Symbol"/>
              </a:rPr>
              <a:t></a:t>
            </a:r>
            <a:r>
              <a:rPr dirty="0" sz="1600" spc="-25" i="1">
                <a:latin typeface="Times New Roman"/>
                <a:cs typeface="Times New Roman"/>
              </a:rPr>
              <a:t>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45440" y="1237956"/>
            <a:ext cx="9363075" cy="3763010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1030"/>
              </a:spcBef>
              <a:buFont typeface="Arial"/>
              <a:buChar char="•"/>
              <a:tabLst>
                <a:tab pos="393700" algn="l"/>
              </a:tabLst>
            </a:pPr>
            <a:r>
              <a:rPr dirty="0" sz="3600" spc="-35" b="1">
                <a:latin typeface="华文行楷"/>
                <a:cs typeface="华文行楷"/>
              </a:rPr>
              <a:t>编</a:t>
            </a:r>
            <a:r>
              <a:rPr dirty="0" sz="3600" spc="-35" b="1">
                <a:latin typeface="华文行楷"/>
                <a:cs typeface="华文行楷"/>
              </a:rPr>
              <a:t>码</a:t>
            </a:r>
            <a:r>
              <a:rPr dirty="0" sz="3600" spc="-35" b="1">
                <a:latin typeface="华文行楷"/>
                <a:cs typeface="华文行楷"/>
              </a:rPr>
              <a:t>树</a:t>
            </a:r>
            <a:r>
              <a:rPr dirty="0" sz="3600" spc="-10" b="1" i="1">
                <a:latin typeface="Times New Roman"/>
                <a:cs typeface="Times New Roman"/>
              </a:rPr>
              <a:t>T</a:t>
            </a:r>
            <a:r>
              <a:rPr dirty="0" sz="3600" spc="-45" b="1">
                <a:latin typeface="华文行楷"/>
                <a:cs typeface="华文行楷"/>
              </a:rPr>
              <a:t>的</a:t>
            </a:r>
            <a:r>
              <a:rPr dirty="0" sz="3600" spc="-45" b="1">
                <a:latin typeface="华文行楷"/>
                <a:cs typeface="华文行楷"/>
              </a:rPr>
              <a:t>代</a:t>
            </a:r>
            <a:r>
              <a:rPr dirty="0" sz="3600" spc="-50" b="1">
                <a:latin typeface="华文行楷"/>
                <a:cs typeface="华文行楷"/>
              </a:rPr>
              <a:t>价</a:t>
            </a:r>
            <a:endParaRPr sz="3600">
              <a:latin typeface="华文行楷"/>
              <a:cs typeface="华文行楷"/>
            </a:endParaRPr>
          </a:p>
          <a:p>
            <a:pPr lvl="1" marL="794385" indent="-287020">
              <a:lnSpc>
                <a:spcPct val="100000"/>
              </a:lnSpc>
              <a:spcBef>
                <a:spcPts val="835"/>
              </a:spcBef>
              <a:buFont typeface="Arial"/>
              <a:buChar char="–"/>
              <a:tabLst>
                <a:tab pos="795020" algn="l"/>
              </a:tabLst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设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是字母表,</a:t>
            </a:r>
            <a:r>
              <a:rPr dirty="0" sz="3200" spc="-20" b="1">
                <a:solidFill>
                  <a:srgbClr val="0000CC"/>
                </a:solidFill>
                <a:latin typeface="Symbol"/>
                <a:cs typeface="Symbol"/>
              </a:rPr>
              <a:t>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20" b="1">
                <a:solidFill>
                  <a:srgbClr val="0000CC"/>
                </a:solidFill>
                <a:latin typeface="Symbol"/>
                <a:cs typeface="Symbol"/>
              </a:rPr>
              <a:t>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endParaRPr sz="3200">
              <a:latin typeface="Times New Roman"/>
              <a:cs typeface="Times New Roman"/>
            </a:endParaRPr>
          </a:p>
          <a:p>
            <a:pPr lvl="1" marL="794385" indent="-287020">
              <a:lnSpc>
                <a:spcPct val="100000"/>
              </a:lnSpc>
              <a:spcBef>
                <a:spcPts val="745"/>
              </a:spcBef>
              <a:buFont typeface="Arial"/>
              <a:buChar char="–"/>
              <a:tabLst>
                <a:tab pos="795020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f(c)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在文件中出现的频率</a:t>
            </a:r>
            <a:endParaRPr sz="3200">
              <a:latin typeface="华文行楷"/>
              <a:cs typeface="华文行楷"/>
            </a:endParaRPr>
          </a:p>
          <a:p>
            <a:pPr lvl="1" marL="794385" indent="-287020">
              <a:lnSpc>
                <a:spcPct val="100000"/>
              </a:lnSpc>
              <a:spcBef>
                <a:spcPts val="770"/>
              </a:spcBef>
              <a:buFont typeface="Arial"/>
              <a:buChar char="–"/>
              <a:tabLst>
                <a:tab pos="795020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(c)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是叶子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在树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中的深度，即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的编码长度</a:t>
            </a:r>
            <a:endParaRPr sz="3200">
              <a:latin typeface="华文行楷"/>
              <a:cs typeface="华文行楷"/>
            </a:endParaRPr>
          </a:p>
          <a:p>
            <a:pPr lvl="1" marL="794385" indent="-287020">
              <a:lnSpc>
                <a:spcPct val="100000"/>
              </a:lnSpc>
              <a:spcBef>
                <a:spcPts val="765"/>
              </a:spcBef>
              <a:buFont typeface="Arial"/>
              <a:buChar char="–"/>
              <a:tabLst>
                <a:tab pos="795020" algn="l"/>
              </a:tabLst>
            </a:pP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的代价是编码一个文件的所有字符的代码位数:</a:t>
            </a:r>
            <a:endParaRPr sz="3200">
              <a:latin typeface="华文行楷"/>
              <a:cs typeface="华文行楷"/>
            </a:endParaRPr>
          </a:p>
          <a:p>
            <a:pPr algn="ctr" marR="1316355">
              <a:lnSpc>
                <a:spcPct val="100000"/>
              </a:lnSpc>
              <a:spcBef>
                <a:spcPts val="665"/>
              </a:spcBef>
            </a:pPr>
            <a:r>
              <a:rPr dirty="0" baseline="-21929" sz="5700" spc="-172" b="1" i="1">
                <a:solidFill>
                  <a:srgbClr val="0000CC"/>
                </a:solidFill>
                <a:latin typeface="新宋体"/>
                <a:cs typeface="新宋体"/>
              </a:rPr>
              <a:t>B(T)=</a:t>
            </a:r>
            <a:r>
              <a:rPr dirty="0" baseline="-21929" sz="5700" spc="-832" b="1" i="1">
                <a:solidFill>
                  <a:srgbClr val="0000CC"/>
                </a:solidFill>
                <a:latin typeface="新宋体"/>
                <a:cs typeface="新宋体"/>
              </a:rPr>
              <a:t> </a:t>
            </a:r>
            <a:r>
              <a:rPr dirty="0" baseline="-8597" sz="6300" spc="352">
                <a:latin typeface="Symbol"/>
                <a:cs typeface="Symbol"/>
              </a:rPr>
              <a:t></a:t>
            </a:r>
            <a:r>
              <a:rPr dirty="0" baseline="-8597" sz="6300" spc="-254">
                <a:latin typeface="Times New Roman"/>
                <a:cs typeface="Times New Roman"/>
              </a:rPr>
              <a:t> </a:t>
            </a:r>
            <a:r>
              <a:rPr dirty="0" sz="2800" spc="60" i="1">
                <a:latin typeface="Times New Roman"/>
                <a:cs typeface="Times New Roman"/>
              </a:rPr>
              <a:t>f</a:t>
            </a:r>
            <a:r>
              <a:rPr dirty="0" sz="2800" spc="90" i="1">
                <a:latin typeface="Times New Roman"/>
                <a:cs typeface="Times New Roman"/>
              </a:rPr>
              <a:t> </a:t>
            </a:r>
            <a:r>
              <a:rPr dirty="0" sz="2800" spc="145">
                <a:latin typeface="Times New Roman"/>
                <a:cs typeface="Times New Roman"/>
              </a:rPr>
              <a:t>(</a:t>
            </a:r>
            <a:r>
              <a:rPr dirty="0" sz="2800" spc="145" i="1">
                <a:latin typeface="Times New Roman"/>
                <a:cs typeface="Times New Roman"/>
              </a:rPr>
              <a:t>c</a:t>
            </a:r>
            <a:r>
              <a:rPr dirty="0" sz="2800" spc="145">
                <a:latin typeface="Times New Roman"/>
                <a:cs typeface="Times New Roman"/>
              </a:rPr>
              <a:t>)</a:t>
            </a:r>
            <a:r>
              <a:rPr dirty="0" sz="2800" spc="145" i="1">
                <a:latin typeface="Times New Roman"/>
                <a:cs typeface="Times New Roman"/>
              </a:rPr>
              <a:t>d</a:t>
            </a:r>
            <a:r>
              <a:rPr dirty="0" baseline="-24305" sz="2400" spc="217" i="1">
                <a:latin typeface="Times New Roman"/>
                <a:cs typeface="Times New Roman"/>
              </a:rPr>
              <a:t>T</a:t>
            </a:r>
            <a:r>
              <a:rPr dirty="0" baseline="-24305" sz="2400" spc="232" i="1">
                <a:latin typeface="Times New Roman"/>
                <a:cs typeface="Times New Roman"/>
              </a:rPr>
              <a:t> </a:t>
            </a:r>
            <a:r>
              <a:rPr dirty="0" sz="2800" spc="70">
                <a:latin typeface="Times New Roman"/>
                <a:cs typeface="Times New Roman"/>
              </a:rPr>
              <a:t>(</a:t>
            </a:r>
            <a:r>
              <a:rPr dirty="0" sz="2800" spc="70" i="1">
                <a:latin typeface="Times New Roman"/>
                <a:cs typeface="Times New Roman"/>
              </a:rPr>
              <a:t>c</a:t>
            </a:r>
            <a:r>
              <a:rPr dirty="0" sz="2800" spc="7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41096" y="807719"/>
            <a:ext cx="7211059" cy="2740660"/>
            <a:chOff x="1441096" y="807719"/>
            <a:chExt cx="7211059" cy="27406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096" y="1133318"/>
              <a:ext cx="150557" cy="15063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0" y="807719"/>
              <a:ext cx="3802379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3060" y="1478279"/>
              <a:ext cx="1350264" cy="8991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9924" y="1440179"/>
              <a:ext cx="669036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3096" y="1478279"/>
              <a:ext cx="1757172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1355" y="1440179"/>
              <a:ext cx="804672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4736" y="1440179"/>
              <a:ext cx="765048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8492" y="1440179"/>
              <a:ext cx="693420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8512" y="1440179"/>
              <a:ext cx="714756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0639" y="1731263"/>
              <a:ext cx="507491" cy="61569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75504" y="1440179"/>
              <a:ext cx="635508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195" y="1440179"/>
              <a:ext cx="714755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0324" y="1731263"/>
              <a:ext cx="507491" cy="61569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5187" y="1440179"/>
              <a:ext cx="635508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96356" y="1440179"/>
              <a:ext cx="941831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4787" y="1440179"/>
              <a:ext cx="635508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5956" y="1440179"/>
              <a:ext cx="714755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8083" y="1731263"/>
              <a:ext cx="522731" cy="6156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6768" y="1440179"/>
              <a:ext cx="693420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66787" y="1478279"/>
              <a:ext cx="941831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5288" y="2063495"/>
              <a:ext cx="1757172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05072" y="2025395"/>
              <a:ext cx="797051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9307" y="2025395"/>
              <a:ext cx="765048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3063" y="2025395"/>
              <a:ext cx="693420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63083" y="2025395"/>
              <a:ext cx="986027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6483" y="2316480"/>
              <a:ext cx="507491" cy="61569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51348" y="2025395"/>
              <a:ext cx="771144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88151" y="2025395"/>
              <a:ext cx="986027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1551" y="2316480"/>
              <a:ext cx="507492" cy="61569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76416" y="2025395"/>
              <a:ext cx="771143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11695" y="2025395"/>
              <a:ext cx="839724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8019" y="2025395"/>
              <a:ext cx="635507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19187" y="2025395"/>
              <a:ext cx="986027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52587" y="2316480"/>
              <a:ext cx="522731" cy="61569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22692" y="2025395"/>
              <a:ext cx="669035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58327" y="2025395"/>
              <a:ext cx="693420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23060" y="2648712"/>
              <a:ext cx="1350264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39924" y="2610612"/>
              <a:ext cx="766572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73096" y="2648712"/>
              <a:ext cx="2162556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02251" y="2610612"/>
              <a:ext cx="1322831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91683" y="2648712"/>
              <a:ext cx="940308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98592" y="2610612"/>
              <a:ext cx="803148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68339" y="2648712"/>
              <a:ext cx="2566416" cy="899160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1380744" y="785276"/>
            <a:ext cx="7030084" cy="244284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381000" algn="l"/>
              </a:tabLst>
            </a:pPr>
            <a:r>
              <a:rPr dirty="0" sz="3600" spc="-40" b="1">
                <a:latin typeface="华文行楷"/>
                <a:cs typeface="华文行楷"/>
              </a:rPr>
              <a:t>优化编</a:t>
            </a:r>
            <a:r>
              <a:rPr dirty="0" sz="3600" spc="-45" b="1">
                <a:latin typeface="华文行楷"/>
                <a:cs typeface="华文行楷"/>
              </a:rPr>
              <a:t>码</a:t>
            </a:r>
            <a:r>
              <a:rPr dirty="0" sz="3600" spc="-45" b="1">
                <a:latin typeface="华文行楷"/>
                <a:cs typeface="华文行楷"/>
              </a:rPr>
              <a:t>树</a:t>
            </a:r>
            <a:r>
              <a:rPr dirty="0" sz="3600" spc="-45" b="1">
                <a:latin typeface="华文行楷"/>
                <a:cs typeface="华文行楷"/>
              </a:rPr>
              <a:t>问</a:t>
            </a:r>
            <a:r>
              <a:rPr dirty="0" sz="3600" spc="-50" b="1">
                <a:latin typeface="华文行楷"/>
                <a:cs typeface="华文行楷"/>
              </a:rPr>
              <a:t>题</a:t>
            </a:r>
            <a:endParaRPr sz="3600">
              <a:latin typeface="华文行楷"/>
              <a:cs typeface="华文行楷"/>
            </a:endParaRPr>
          </a:p>
          <a:p>
            <a:pPr marL="495300">
              <a:lnSpc>
                <a:spcPct val="100000"/>
              </a:lnSpc>
              <a:spcBef>
                <a:spcPts val="745"/>
              </a:spcBef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输入</a:t>
            </a:r>
            <a:r>
              <a:rPr dirty="0" sz="3200" spc="-15" b="1">
                <a:solidFill>
                  <a:srgbClr val="0000CC"/>
                </a:solidFill>
                <a:latin typeface="Times New Roman"/>
                <a:cs typeface="Times New Roman"/>
              </a:rPr>
              <a:t>: 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字母表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5" b="1" i="1">
                <a:solidFill>
                  <a:srgbClr val="0000CC"/>
                </a:solidFill>
                <a:latin typeface="Times New Roman"/>
                <a:cs typeface="Times New Roman"/>
              </a:rPr>
              <a:t> = 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{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5" b="1" i="1">
                <a:solidFill>
                  <a:srgbClr val="0000CC"/>
                </a:solidFill>
                <a:latin typeface="Times New Roman"/>
                <a:cs typeface="Times New Roman"/>
              </a:rPr>
              <a:t>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, ....,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baseline="-25132" sz="3150" spc="3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}</a:t>
            </a:r>
            <a:r>
              <a:rPr dirty="0" sz="3350" spc="-25" b="1" i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endParaRPr sz="3350">
              <a:latin typeface="华文行楷"/>
              <a:cs typeface="华文行楷"/>
            </a:endParaRPr>
          </a:p>
          <a:p>
            <a:pPr marL="1557655">
              <a:lnSpc>
                <a:spcPct val="100000"/>
              </a:lnSpc>
              <a:spcBef>
                <a:spcPts val="735"/>
              </a:spcBef>
            </a:pP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频率表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 = 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{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f(c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5" b="1" i="1">
                <a:solidFill>
                  <a:srgbClr val="0000CC"/>
                </a:solidFill>
                <a:latin typeface="Times New Roman"/>
                <a:cs typeface="Times New Roman"/>
              </a:rPr>
              <a:t>),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f(c</a:t>
            </a:r>
            <a:r>
              <a:rPr dirty="0" baseline="-25132" sz="3150" b="1" i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), ..., f(c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}</a:t>
            </a:r>
            <a:endParaRPr sz="3200">
              <a:latin typeface="Times New Roman"/>
              <a:cs typeface="Times New Roman"/>
            </a:endParaRPr>
          </a:p>
          <a:p>
            <a:pPr marL="495300">
              <a:lnSpc>
                <a:spcPct val="100000"/>
              </a:lnSpc>
              <a:spcBef>
                <a:spcPts val="770"/>
              </a:spcBef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输出</a:t>
            </a:r>
            <a:r>
              <a:rPr dirty="0" sz="3200" spc="10" b="1">
                <a:solidFill>
                  <a:srgbClr val="0000CC"/>
                </a:solidFill>
                <a:latin typeface="Times New Roman"/>
                <a:cs typeface="Times New Roman"/>
              </a:rPr>
              <a:t>: </a:t>
            </a: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具有最小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B(T)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前缀编码树</a:t>
            </a:r>
            <a:endParaRPr sz="3200">
              <a:latin typeface="华文行楷"/>
              <a:cs typeface="华文行楷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990600" y="3272028"/>
            <a:ext cx="8185150" cy="2202180"/>
            <a:chOff x="990600" y="3272028"/>
            <a:chExt cx="8185150" cy="2202180"/>
          </a:xfrm>
        </p:grpSpPr>
        <p:sp>
          <p:nvSpPr>
            <p:cNvPr id="48" name="object 48" descr=""/>
            <p:cNvSpPr/>
            <p:nvPr/>
          </p:nvSpPr>
          <p:spPr>
            <a:xfrm>
              <a:off x="1182687" y="3429000"/>
              <a:ext cx="7993380" cy="2016125"/>
            </a:xfrm>
            <a:custGeom>
              <a:avLst/>
              <a:gdLst/>
              <a:ahLst/>
              <a:cxnLst/>
              <a:rect l="l" t="t" r="r" b="b"/>
              <a:pathLst>
                <a:path w="7993380" h="2016125">
                  <a:moveTo>
                    <a:pt x="7992999" y="0"/>
                  </a:moveTo>
                  <a:lnTo>
                    <a:pt x="0" y="0"/>
                  </a:lnTo>
                  <a:lnTo>
                    <a:pt x="0" y="2016125"/>
                  </a:lnTo>
                  <a:lnTo>
                    <a:pt x="7992999" y="2016125"/>
                  </a:lnTo>
                  <a:lnTo>
                    <a:pt x="7992999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0600" y="3346704"/>
              <a:ext cx="2430779" cy="100888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23972" y="3272028"/>
              <a:ext cx="1056131" cy="100888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78280" y="3989832"/>
              <a:ext cx="7040880" cy="89915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85759" y="3989832"/>
              <a:ext cx="938783" cy="89915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78280" y="4575048"/>
              <a:ext cx="2976372" cy="89916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21251" y="4575048"/>
              <a:ext cx="940308" cy="89916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28159" y="4575048"/>
              <a:ext cx="2564891" cy="899160"/>
            </a:xfrm>
            <a:prstGeom prst="rect">
              <a:avLst/>
            </a:prstGeom>
          </p:spPr>
        </p:pic>
      </p:grpSp>
      <p:sp>
        <p:nvSpPr>
          <p:cNvPr id="56" name="object 56" descr=""/>
          <p:cNvSpPr txBox="1"/>
          <p:nvPr/>
        </p:nvSpPr>
        <p:spPr>
          <a:xfrm>
            <a:off x="1182687" y="3429000"/>
            <a:ext cx="7993380" cy="201612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40"/>
              </a:spcBef>
            </a:pPr>
            <a:r>
              <a:rPr dirty="0" sz="3600" spc="-35" b="1">
                <a:solidFill>
                  <a:srgbClr val="FF0000"/>
                </a:solidFill>
                <a:latin typeface="华文行楷"/>
                <a:cs typeface="华文行楷"/>
              </a:rPr>
              <a:t>贪</a:t>
            </a:r>
            <a:r>
              <a:rPr dirty="0" sz="3600" spc="-35" b="1">
                <a:solidFill>
                  <a:srgbClr val="FF0000"/>
                </a:solidFill>
                <a:latin typeface="华文行楷"/>
                <a:cs typeface="华文行楷"/>
              </a:rPr>
              <a:t>心</a:t>
            </a:r>
            <a:r>
              <a:rPr dirty="0" sz="3600" spc="-35" b="1">
                <a:solidFill>
                  <a:srgbClr val="FF0000"/>
                </a:solidFill>
                <a:latin typeface="华文行楷"/>
                <a:cs typeface="华文行楷"/>
              </a:rPr>
              <a:t>思</a:t>
            </a:r>
            <a:r>
              <a:rPr dirty="0" sz="3600" spc="-45" b="1">
                <a:solidFill>
                  <a:srgbClr val="FF0000"/>
                </a:solidFill>
                <a:latin typeface="华文行楷"/>
                <a:cs typeface="华文行楷"/>
              </a:rPr>
              <a:t>想</a:t>
            </a:r>
            <a:r>
              <a:rPr dirty="0" sz="3600" spc="-50" b="1">
                <a:solidFill>
                  <a:srgbClr val="FF0000"/>
                </a:solidFill>
                <a:latin typeface="宋体"/>
                <a:cs typeface="宋体"/>
              </a:rPr>
              <a:t>：</a:t>
            </a:r>
            <a:endParaRPr sz="3600">
              <a:latin typeface="宋体"/>
              <a:cs typeface="宋体"/>
            </a:endParaRPr>
          </a:p>
          <a:p>
            <a:pPr marL="548640" marR="520700">
              <a:lnSpc>
                <a:spcPts val="4610"/>
              </a:lnSpc>
              <a:spcBef>
                <a:spcPts val="190"/>
              </a:spcBef>
            </a:pPr>
            <a:r>
              <a:rPr dirty="0" sz="3200" spc="-20" b="1">
                <a:solidFill>
                  <a:srgbClr val="FF0000"/>
                </a:solidFill>
                <a:latin typeface="华文行楷"/>
                <a:cs typeface="华文行楷"/>
              </a:rPr>
              <a:t>循环地选择具有最低频率的两个结点，</a:t>
            </a:r>
            <a:r>
              <a:rPr dirty="0" sz="3200" spc="-25" b="1">
                <a:solidFill>
                  <a:srgbClr val="FF0000"/>
                </a:solidFill>
                <a:latin typeface="华文行楷"/>
                <a:cs typeface="华文行楷"/>
              </a:rPr>
              <a:t>生成一棵子树，直至形成树</a:t>
            </a:r>
            <a:endParaRPr sz="32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874" y="287756"/>
            <a:ext cx="3976312" cy="5341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3609" y="165607"/>
            <a:ext cx="40906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优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化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解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的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结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构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分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析</a:t>
            </a:r>
            <a:endParaRPr sz="4000">
              <a:latin typeface="华文行楷"/>
              <a:cs typeface="华文行楷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895248" y="2135123"/>
            <a:ext cx="6696075" cy="2047239"/>
            <a:chOff x="1895248" y="2135123"/>
            <a:chExt cx="6696075" cy="204723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5248" y="2460722"/>
              <a:ext cx="150557" cy="15063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431" y="2135123"/>
              <a:ext cx="3345179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975" y="2740151"/>
              <a:ext cx="726948" cy="8412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3723" y="2746247"/>
              <a:ext cx="6227064" cy="89915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975" y="3276599"/>
              <a:ext cx="726948" cy="8412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3723" y="3282695"/>
              <a:ext cx="4195572" cy="89915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5895" y="3282695"/>
              <a:ext cx="1345692" cy="8991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188" y="3282695"/>
              <a:ext cx="1752600" cy="89915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860295" y="2149337"/>
            <a:ext cx="6464935" cy="171323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我们</a:t>
            </a:r>
            <a:r>
              <a:rPr dirty="0" sz="3600" spc="-45" b="1">
                <a:latin typeface="华文行楷"/>
                <a:cs typeface="华文行楷"/>
              </a:rPr>
              <a:t>需</a:t>
            </a:r>
            <a:r>
              <a:rPr dirty="0" sz="3600" spc="-45" b="1">
                <a:latin typeface="华文行楷"/>
                <a:cs typeface="华文行楷"/>
              </a:rPr>
              <a:t>要</a:t>
            </a:r>
            <a:r>
              <a:rPr dirty="0" sz="3600" spc="-45" b="1">
                <a:latin typeface="华文行楷"/>
                <a:cs typeface="华文行楷"/>
              </a:rPr>
              <a:t>证</a:t>
            </a:r>
            <a:r>
              <a:rPr dirty="0" sz="3600" spc="-50" b="1">
                <a:latin typeface="华文行楷"/>
                <a:cs typeface="华文行楷"/>
              </a:rPr>
              <a:t>明</a:t>
            </a:r>
            <a:endParaRPr sz="3600">
              <a:latin typeface="华文行楷"/>
              <a:cs typeface="华文行楷"/>
            </a:endParaRPr>
          </a:p>
          <a:p>
            <a:pPr lvl="1" marL="756285" indent="-287020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优化前缀树问题具有优化子结构</a:t>
            </a:r>
            <a:endParaRPr sz="3200">
              <a:latin typeface="华文行楷"/>
              <a:cs typeface="华文行楷"/>
            </a:endParaRPr>
          </a:p>
          <a:p>
            <a:pPr lvl="1" marL="756285" indent="-28702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优化前缀树问题具有贪心选择性</a:t>
            </a:r>
            <a:endParaRPr sz="3200">
              <a:latin typeface="华文行楷"/>
              <a:cs typeface="华文行楷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59400" y="908113"/>
            <a:ext cx="4897501" cy="14446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15388" y="0"/>
            <a:ext cx="9393555" cy="5617845"/>
            <a:chOff x="215388" y="0"/>
            <a:chExt cx="9393555" cy="56178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388" y="315468"/>
              <a:ext cx="151230" cy="1508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08" y="0"/>
              <a:ext cx="2887980" cy="99974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288" y="605027"/>
              <a:ext cx="1353312" cy="8991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605027"/>
              <a:ext cx="943356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156" y="669036"/>
              <a:ext cx="940307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6063" y="630936"/>
              <a:ext cx="780288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2951" y="669036"/>
              <a:ext cx="2159507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9059" y="630936"/>
              <a:ext cx="804672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80332" y="669036"/>
              <a:ext cx="3378708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5640" y="623316"/>
              <a:ext cx="822959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5200" y="630936"/>
              <a:ext cx="714755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6555" y="623316"/>
              <a:ext cx="824483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7640" y="630936"/>
              <a:ext cx="804672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8911" y="669036"/>
              <a:ext cx="940307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65819" y="630936"/>
              <a:ext cx="667512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99931" y="630936"/>
              <a:ext cx="984503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9288" y="1248155"/>
              <a:ext cx="941832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7720" y="1210055"/>
              <a:ext cx="714755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9075" y="1248155"/>
              <a:ext cx="4192524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48200" y="1248155"/>
              <a:ext cx="670560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5359" y="1248155"/>
              <a:ext cx="940308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92267" y="1210055"/>
              <a:ext cx="736091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4959" y="1248155"/>
              <a:ext cx="940308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01867" y="1210055"/>
              <a:ext cx="713232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81700" y="1248155"/>
              <a:ext cx="940307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8608" y="1210055"/>
              <a:ext cx="780288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35496" y="1248155"/>
              <a:ext cx="2973324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5800" y="1735835"/>
              <a:ext cx="2569464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21863" y="1697735"/>
              <a:ext cx="691896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0360" y="1735835"/>
              <a:ext cx="4192524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39484" y="1697735"/>
              <a:ext cx="690372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96456" y="1735835"/>
              <a:ext cx="2566416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5800" y="2185416"/>
              <a:ext cx="2758440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10839" y="2223516"/>
              <a:ext cx="2159508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36947" y="2185416"/>
              <a:ext cx="1357884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61432" y="2185416"/>
              <a:ext cx="669036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97067" y="2185416"/>
              <a:ext cx="673608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37276" y="2185416"/>
              <a:ext cx="1019555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23432" y="2185416"/>
              <a:ext cx="673608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63640" y="2223516"/>
              <a:ext cx="2159508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89747" y="2185416"/>
              <a:ext cx="1443227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99576" y="2185416"/>
              <a:ext cx="669035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5800" y="2679192"/>
              <a:ext cx="675132" cy="8991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7532" y="2679192"/>
              <a:ext cx="1021080" cy="8991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15211" y="2679192"/>
              <a:ext cx="675132" cy="8991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56944" y="2653283"/>
              <a:ext cx="941832" cy="89916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65376" y="2679192"/>
              <a:ext cx="975360" cy="899160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307335" y="2717292"/>
              <a:ext cx="3785616" cy="8991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59552" y="2717292"/>
              <a:ext cx="669036" cy="899160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8383523" y="4941951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383523" y="4941951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325611" y="4828032"/>
              <a:ext cx="647700" cy="789432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8534527" y="4920741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5958840" y="4935601"/>
            <a:ext cx="2057400" cy="1402715"/>
            <a:chOff x="5958840" y="4935601"/>
            <a:chExt cx="2057400" cy="1402715"/>
          </a:xfrm>
        </p:grpSpPr>
        <p:sp>
          <p:nvSpPr>
            <p:cNvPr id="57" name="object 57" descr=""/>
            <p:cNvSpPr/>
            <p:nvPr/>
          </p:nvSpPr>
          <p:spPr>
            <a:xfrm>
              <a:off x="6872224" y="4941951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212" y="0"/>
                  </a:moveTo>
                  <a:lnTo>
                    <a:pt x="132335" y="5157"/>
                  </a:lnTo>
                  <a:lnTo>
                    <a:pt x="89295" y="19713"/>
                  </a:lnTo>
                  <a:lnTo>
                    <a:pt x="52816" y="42291"/>
                  </a:lnTo>
                  <a:lnTo>
                    <a:pt x="24623" y="71515"/>
                  </a:lnTo>
                  <a:lnTo>
                    <a:pt x="6443" y="106009"/>
                  </a:lnTo>
                  <a:lnTo>
                    <a:pt x="0" y="144399"/>
                  </a:lnTo>
                  <a:lnTo>
                    <a:pt x="6443" y="182797"/>
                  </a:lnTo>
                  <a:lnTo>
                    <a:pt x="24623" y="217315"/>
                  </a:lnTo>
                  <a:lnTo>
                    <a:pt x="52816" y="246570"/>
                  </a:lnTo>
                  <a:lnTo>
                    <a:pt x="89295" y="269178"/>
                  </a:lnTo>
                  <a:lnTo>
                    <a:pt x="132335" y="283757"/>
                  </a:lnTo>
                  <a:lnTo>
                    <a:pt x="180212" y="288925"/>
                  </a:lnTo>
                  <a:lnTo>
                    <a:pt x="228134" y="283757"/>
                  </a:lnTo>
                  <a:lnTo>
                    <a:pt x="271187" y="269178"/>
                  </a:lnTo>
                  <a:lnTo>
                    <a:pt x="307657" y="246570"/>
                  </a:lnTo>
                  <a:lnTo>
                    <a:pt x="335830" y="217315"/>
                  </a:lnTo>
                  <a:lnTo>
                    <a:pt x="353991" y="182797"/>
                  </a:lnTo>
                  <a:lnTo>
                    <a:pt x="360425" y="144399"/>
                  </a:lnTo>
                  <a:lnTo>
                    <a:pt x="353991" y="106009"/>
                  </a:lnTo>
                  <a:lnTo>
                    <a:pt x="335830" y="71515"/>
                  </a:lnTo>
                  <a:lnTo>
                    <a:pt x="307657" y="42290"/>
                  </a:lnTo>
                  <a:lnTo>
                    <a:pt x="271187" y="19713"/>
                  </a:lnTo>
                  <a:lnTo>
                    <a:pt x="228134" y="5157"/>
                  </a:lnTo>
                  <a:lnTo>
                    <a:pt x="180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872224" y="4941951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43" y="106009"/>
                  </a:lnTo>
                  <a:lnTo>
                    <a:pt x="24623" y="71515"/>
                  </a:lnTo>
                  <a:lnTo>
                    <a:pt x="52816" y="42291"/>
                  </a:lnTo>
                  <a:lnTo>
                    <a:pt x="89295" y="19713"/>
                  </a:lnTo>
                  <a:lnTo>
                    <a:pt x="132335" y="5157"/>
                  </a:lnTo>
                  <a:lnTo>
                    <a:pt x="180212" y="0"/>
                  </a:lnTo>
                  <a:lnTo>
                    <a:pt x="228134" y="5157"/>
                  </a:lnTo>
                  <a:lnTo>
                    <a:pt x="271187" y="19713"/>
                  </a:lnTo>
                  <a:lnTo>
                    <a:pt x="307657" y="42290"/>
                  </a:lnTo>
                  <a:lnTo>
                    <a:pt x="335830" y="71515"/>
                  </a:lnTo>
                  <a:lnTo>
                    <a:pt x="353991" y="106009"/>
                  </a:lnTo>
                  <a:lnTo>
                    <a:pt x="360425" y="144399"/>
                  </a:lnTo>
                  <a:lnTo>
                    <a:pt x="353991" y="182797"/>
                  </a:lnTo>
                  <a:lnTo>
                    <a:pt x="335830" y="217315"/>
                  </a:lnTo>
                  <a:lnTo>
                    <a:pt x="307657" y="246570"/>
                  </a:lnTo>
                  <a:lnTo>
                    <a:pt x="271187" y="269178"/>
                  </a:lnTo>
                  <a:lnTo>
                    <a:pt x="228134" y="283757"/>
                  </a:lnTo>
                  <a:lnTo>
                    <a:pt x="180212" y="288925"/>
                  </a:lnTo>
                  <a:lnTo>
                    <a:pt x="132335" y="283757"/>
                  </a:lnTo>
                  <a:lnTo>
                    <a:pt x="89295" y="269178"/>
                  </a:lnTo>
                  <a:lnTo>
                    <a:pt x="52816" y="246570"/>
                  </a:lnTo>
                  <a:lnTo>
                    <a:pt x="24623" y="217315"/>
                  </a:lnTo>
                  <a:lnTo>
                    <a:pt x="6443" y="182797"/>
                  </a:lnTo>
                  <a:lnTo>
                    <a:pt x="0" y="14439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007100" y="5662612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007100" y="5662612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58840" y="5548884"/>
              <a:ext cx="626363" cy="789432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7446899" y="5661025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446899" y="5661025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08164" y="5547360"/>
              <a:ext cx="608076" cy="789431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7617332" y="5639816"/>
            <a:ext cx="1638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z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6220967" y="3832859"/>
            <a:ext cx="2321560" cy="1879600"/>
            <a:chOff x="6220967" y="3832859"/>
            <a:chExt cx="2321560" cy="1879600"/>
          </a:xfrm>
        </p:grpSpPr>
        <p:sp>
          <p:nvSpPr>
            <p:cNvPr id="67" name="object 67" descr=""/>
            <p:cNvSpPr/>
            <p:nvPr/>
          </p:nvSpPr>
          <p:spPr>
            <a:xfrm>
              <a:off x="6367398" y="4510023"/>
              <a:ext cx="2160905" cy="1153160"/>
            </a:xfrm>
            <a:custGeom>
              <a:avLst/>
              <a:gdLst/>
              <a:ahLst/>
              <a:cxnLst/>
              <a:rect l="l" t="t" r="r" b="b"/>
              <a:pathLst>
                <a:path w="2160904" h="1153160">
                  <a:moveTo>
                    <a:pt x="1657350" y="0"/>
                  </a:moveTo>
                  <a:lnTo>
                    <a:pt x="2160651" y="431800"/>
                  </a:lnTo>
                </a:path>
                <a:path w="2160904" h="1153160">
                  <a:moveTo>
                    <a:pt x="1368425" y="0"/>
                  </a:moveTo>
                  <a:lnTo>
                    <a:pt x="792226" y="431800"/>
                  </a:lnTo>
                </a:path>
                <a:path w="2160904" h="1153160">
                  <a:moveTo>
                    <a:pt x="504825" y="647700"/>
                  </a:moveTo>
                  <a:lnTo>
                    <a:pt x="0" y="1152588"/>
                  </a:lnTo>
                </a:path>
                <a:path w="2160904" h="1153160">
                  <a:moveTo>
                    <a:pt x="865251" y="647700"/>
                  </a:moveTo>
                  <a:lnTo>
                    <a:pt x="1224026" y="115258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735823" y="4294250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212" y="0"/>
                  </a:moveTo>
                  <a:lnTo>
                    <a:pt x="132335" y="5157"/>
                  </a:lnTo>
                  <a:lnTo>
                    <a:pt x="89295" y="19713"/>
                  </a:lnTo>
                  <a:lnTo>
                    <a:pt x="52816" y="42291"/>
                  </a:lnTo>
                  <a:lnTo>
                    <a:pt x="24623" y="71515"/>
                  </a:lnTo>
                  <a:lnTo>
                    <a:pt x="6443" y="106009"/>
                  </a:lnTo>
                  <a:lnTo>
                    <a:pt x="0" y="144399"/>
                  </a:lnTo>
                  <a:lnTo>
                    <a:pt x="6443" y="182797"/>
                  </a:lnTo>
                  <a:lnTo>
                    <a:pt x="24623" y="217315"/>
                  </a:lnTo>
                  <a:lnTo>
                    <a:pt x="52816" y="246570"/>
                  </a:lnTo>
                  <a:lnTo>
                    <a:pt x="89295" y="269178"/>
                  </a:lnTo>
                  <a:lnTo>
                    <a:pt x="132335" y="283757"/>
                  </a:lnTo>
                  <a:lnTo>
                    <a:pt x="180212" y="288925"/>
                  </a:lnTo>
                  <a:lnTo>
                    <a:pt x="228134" y="283757"/>
                  </a:lnTo>
                  <a:lnTo>
                    <a:pt x="271187" y="269178"/>
                  </a:lnTo>
                  <a:lnTo>
                    <a:pt x="307657" y="246570"/>
                  </a:lnTo>
                  <a:lnTo>
                    <a:pt x="335830" y="217315"/>
                  </a:lnTo>
                  <a:lnTo>
                    <a:pt x="353991" y="182797"/>
                  </a:lnTo>
                  <a:lnTo>
                    <a:pt x="360425" y="144399"/>
                  </a:lnTo>
                  <a:lnTo>
                    <a:pt x="353991" y="106009"/>
                  </a:lnTo>
                  <a:lnTo>
                    <a:pt x="335830" y="71515"/>
                  </a:lnTo>
                  <a:lnTo>
                    <a:pt x="307657" y="42290"/>
                  </a:lnTo>
                  <a:lnTo>
                    <a:pt x="271187" y="19713"/>
                  </a:lnTo>
                  <a:lnTo>
                    <a:pt x="228134" y="5157"/>
                  </a:lnTo>
                  <a:lnTo>
                    <a:pt x="180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735823" y="4294250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43" y="106009"/>
                  </a:lnTo>
                  <a:lnTo>
                    <a:pt x="24623" y="71515"/>
                  </a:lnTo>
                  <a:lnTo>
                    <a:pt x="52816" y="42291"/>
                  </a:lnTo>
                  <a:lnTo>
                    <a:pt x="89295" y="19713"/>
                  </a:lnTo>
                  <a:lnTo>
                    <a:pt x="132335" y="5157"/>
                  </a:lnTo>
                  <a:lnTo>
                    <a:pt x="180212" y="0"/>
                  </a:lnTo>
                  <a:lnTo>
                    <a:pt x="228134" y="5157"/>
                  </a:lnTo>
                  <a:lnTo>
                    <a:pt x="271187" y="19713"/>
                  </a:lnTo>
                  <a:lnTo>
                    <a:pt x="307657" y="42290"/>
                  </a:lnTo>
                  <a:lnTo>
                    <a:pt x="335830" y="71515"/>
                  </a:lnTo>
                  <a:lnTo>
                    <a:pt x="353991" y="106009"/>
                  </a:lnTo>
                  <a:lnTo>
                    <a:pt x="360425" y="144399"/>
                  </a:lnTo>
                  <a:lnTo>
                    <a:pt x="353991" y="182797"/>
                  </a:lnTo>
                  <a:lnTo>
                    <a:pt x="335830" y="217315"/>
                  </a:lnTo>
                  <a:lnTo>
                    <a:pt x="307657" y="246570"/>
                  </a:lnTo>
                  <a:lnTo>
                    <a:pt x="271187" y="269178"/>
                  </a:lnTo>
                  <a:lnTo>
                    <a:pt x="228134" y="283757"/>
                  </a:lnTo>
                  <a:lnTo>
                    <a:pt x="180212" y="288925"/>
                  </a:lnTo>
                  <a:lnTo>
                    <a:pt x="132335" y="283757"/>
                  </a:lnTo>
                  <a:lnTo>
                    <a:pt x="89295" y="269178"/>
                  </a:lnTo>
                  <a:lnTo>
                    <a:pt x="52816" y="246570"/>
                  </a:lnTo>
                  <a:lnTo>
                    <a:pt x="24623" y="217315"/>
                  </a:lnTo>
                  <a:lnTo>
                    <a:pt x="6443" y="182797"/>
                  </a:lnTo>
                  <a:lnTo>
                    <a:pt x="0" y="14439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39355" y="3832859"/>
              <a:ext cx="1031748" cy="1011936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220967" y="5032247"/>
              <a:ext cx="557784" cy="679704"/>
            </a:xfrm>
            <a:prstGeom prst="rect">
              <a:avLst/>
            </a:prstGeom>
          </p:spPr>
        </p:pic>
      </p:grpSp>
      <p:sp>
        <p:nvSpPr>
          <p:cNvPr id="72" name="object 72" descr=""/>
          <p:cNvSpPr txBox="1"/>
          <p:nvPr/>
        </p:nvSpPr>
        <p:spPr>
          <a:xfrm>
            <a:off x="6399657" y="510819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3" name="object 73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085076" y="4358640"/>
            <a:ext cx="557783" cy="679704"/>
          </a:xfrm>
          <a:prstGeom prst="rect">
            <a:avLst/>
          </a:prstGeom>
        </p:spPr>
      </p:pic>
      <p:sp>
        <p:nvSpPr>
          <p:cNvPr id="74" name="object 74" descr=""/>
          <p:cNvSpPr txBox="1"/>
          <p:nvPr/>
        </p:nvSpPr>
        <p:spPr>
          <a:xfrm>
            <a:off x="7263130" y="3952443"/>
            <a:ext cx="504190" cy="873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325">
              <a:lnSpc>
                <a:spcPts val="4060"/>
              </a:lnSpc>
              <a:spcBef>
                <a:spcPts val="100"/>
              </a:spcBef>
            </a:pPr>
            <a:r>
              <a:rPr dirty="0" sz="3600" spc="-25" b="1" i="1">
                <a:solidFill>
                  <a:srgbClr val="FF0000"/>
                </a:solidFill>
                <a:latin typeface="Times New Roman"/>
                <a:cs typeface="Times New Roman"/>
              </a:rPr>
              <a:t>T’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2620"/>
              </a:lnSpc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5" name="object 75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8092440" y="4312920"/>
            <a:ext cx="557783" cy="679704"/>
          </a:xfrm>
          <a:prstGeom prst="rect">
            <a:avLst/>
          </a:prstGeom>
        </p:spPr>
      </p:pic>
      <p:sp>
        <p:nvSpPr>
          <p:cNvPr id="76" name="object 76" descr=""/>
          <p:cNvSpPr txBox="1"/>
          <p:nvPr/>
        </p:nvSpPr>
        <p:spPr>
          <a:xfrm>
            <a:off x="8271509" y="4388866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7" name="object 77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228331" y="5006340"/>
            <a:ext cx="557783" cy="679704"/>
          </a:xfrm>
          <a:prstGeom prst="rect">
            <a:avLst/>
          </a:prstGeom>
        </p:spPr>
      </p:pic>
      <p:sp>
        <p:nvSpPr>
          <p:cNvPr id="78" name="object 78" descr=""/>
          <p:cNvSpPr txBox="1"/>
          <p:nvPr/>
        </p:nvSpPr>
        <p:spPr>
          <a:xfrm>
            <a:off x="7407909" y="508292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9" name="object 79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356859" y="5608320"/>
            <a:ext cx="847343" cy="679704"/>
          </a:xfrm>
          <a:prstGeom prst="rect">
            <a:avLst/>
          </a:prstGeom>
        </p:spPr>
      </p:pic>
      <p:sp>
        <p:nvSpPr>
          <p:cNvPr id="80" name="object 80" descr=""/>
          <p:cNvSpPr txBox="1"/>
          <p:nvPr/>
        </p:nvSpPr>
        <p:spPr>
          <a:xfrm>
            <a:off x="5535929" y="5641644"/>
            <a:ext cx="8159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4525" algn="l"/>
              </a:tabLst>
            </a:pPr>
            <a:r>
              <a:rPr dirty="0" baseline="1157" sz="3600" spc="-30" b="1" i="1">
                <a:latin typeface="Times New Roman"/>
                <a:cs typeface="Times New Roman"/>
              </a:rPr>
              <a:t>f(c)</a:t>
            </a:r>
            <a:r>
              <a:rPr dirty="0" baseline="1157" sz="3600" b="1" i="1">
                <a:latin typeface="Times New Roman"/>
                <a:cs typeface="Times New Roman"/>
              </a:rPr>
              <a:t>	</a:t>
            </a:r>
            <a:r>
              <a:rPr dirty="0" sz="2800" spc="-50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813292" y="4815840"/>
            <a:ext cx="864107" cy="679704"/>
          </a:xfrm>
          <a:prstGeom prst="rect">
            <a:avLst/>
          </a:prstGeom>
        </p:spPr>
      </p:pic>
      <p:sp>
        <p:nvSpPr>
          <p:cNvPr id="82" name="object 82" descr=""/>
          <p:cNvSpPr txBox="1"/>
          <p:nvPr/>
        </p:nvSpPr>
        <p:spPr>
          <a:xfrm>
            <a:off x="8992361" y="4892420"/>
            <a:ext cx="4832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f(b)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3" name="object 83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859268" y="5582411"/>
            <a:ext cx="1479803" cy="679704"/>
          </a:xfrm>
          <a:prstGeom prst="rect">
            <a:avLst/>
          </a:prstGeom>
        </p:spPr>
      </p:pic>
      <p:sp>
        <p:nvSpPr>
          <p:cNvPr id="84" name="object 84" descr=""/>
          <p:cNvSpPr txBox="1"/>
          <p:nvPr/>
        </p:nvSpPr>
        <p:spPr>
          <a:xfrm>
            <a:off x="8038338" y="5659323"/>
            <a:ext cx="1098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 i="1">
                <a:latin typeface="Times New Roman"/>
                <a:cs typeface="Times New Roman"/>
              </a:rPr>
              <a:t>f(x)+f(y)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4221479" y="4468367"/>
            <a:ext cx="647700" cy="789940"/>
            <a:chOff x="4221479" y="4468367"/>
            <a:chExt cx="647700" cy="789940"/>
          </a:xfrm>
        </p:grpSpPr>
        <p:sp>
          <p:nvSpPr>
            <p:cNvPr id="86" name="object 86" descr=""/>
            <p:cNvSpPr/>
            <p:nvPr/>
          </p:nvSpPr>
          <p:spPr>
            <a:xfrm>
              <a:off x="4279899" y="458152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4279899" y="458152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221479" y="4468367"/>
              <a:ext cx="647700" cy="789432"/>
            </a:xfrm>
            <a:prstGeom prst="rect">
              <a:avLst/>
            </a:prstGeom>
          </p:spPr>
        </p:pic>
      </p:grpSp>
      <p:sp>
        <p:nvSpPr>
          <p:cNvPr id="89" name="object 89" descr=""/>
          <p:cNvSpPr txBox="1"/>
          <p:nvPr/>
        </p:nvSpPr>
        <p:spPr>
          <a:xfrm>
            <a:off x="4430014" y="4560189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1854707" y="4575175"/>
            <a:ext cx="2573020" cy="2282825"/>
            <a:chOff x="1854707" y="4575175"/>
            <a:chExt cx="2573020" cy="2282825"/>
          </a:xfrm>
        </p:grpSpPr>
        <p:sp>
          <p:nvSpPr>
            <p:cNvPr id="91" name="object 91" descr=""/>
            <p:cNvSpPr/>
            <p:nvPr/>
          </p:nvSpPr>
          <p:spPr>
            <a:xfrm>
              <a:off x="2768599" y="45815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180212" y="0"/>
                  </a:moveTo>
                  <a:lnTo>
                    <a:pt x="132291" y="5158"/>
                  </a:lnTo>
                  <a:lnTo>
                    <a:pt x="89238" y="19717"/>
                  </a:lnTo>
                  <a:lnTo>
                    <a:pt x="52768" y="42306"/>
                  </a:lnTo>
                  <a:lnTo>
                    <a:pt x="24595" y="71552"/>
                  </a:lnTo>
                  <a:lnTo>
                    <a:pt x="6434" y="106083"/>
                  </a:lnTo>
                  <a:lnTo>
                    <a:pt x="0" y="144525"/>
                  </a:lnTo>
                  <a:lnTo>
                    <a:pt x="6434" y="182915"/>
                  </a:lnTo>
                  <a:lnTo>
                    <a:pt x="24595" y="217409"/>
                  </a:lnTo>
                  <a:lnTo>
                    <a:pt x="52768" y="246634"/>
                  </a:lnTo>
                  <a:lnTo>
                    <a:pt x="89238" y="269211"/>
                  </a:lnTo>
                  <a:lnTo>
                    <a:pt x="132291" y="283767"/>
                  </a:lnTo>
                  <a:lnTo>
                    <a:pt x="180212" y="288925"/>
                  </a:lnTo>
                  <a:lnTo>
                    <a:pt x="228090" y="283767"/>
                  </a:lnTo>
                  <a:lnTo>
                    <a:pt x="271130" y="269211"/>
                  </a:lnTo>
                  <a:lnTo>
                    <a:pt x="307609" y="246633"/>
                  </a:lnTo>
                  <a:lnTo>
                    <a:pt x="335802" y="217409"/>
                  </a:lnTo>
                  <a:lnTo>
                    <a:pt x="353982" y="182915"/>
                  </a:lnTo>
                  <a:lnTo>
                    <a:pt x="360425" y="144525"/>
                  </a:lnTo>
                  <a:lnTo>
                    <a:pt x="353982" y="106083"/>
                  </a:lnTo>
                  <a:lnTo>
                    <a:pt x="335802" y="71552"/>
                  </a:lnTo>
                  <a:lnTo>
                    <a:pt x="307609" y="42306"/>
                  </a:lnTo>
                  <a:lnTo>
                    <a:pt x="271130" y="19717"/>
                  </a:lnTo>
                  <a:lnTo>
                    <a:pt x="228090" y="5158"/>
                  </a:lnTo>
                  <a:lnTo>
                    <a:pt x="180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2768599" y="45815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0" y="144525"/>
                  </a:moveTo>
                  <a:lnTo>
                    <a:pt x="6434" y="106083"/>
                  </a:lnTo>
                  <a:lnTo>
                    <a:pt x="24595" y="71552"/>
                  </a:lnTo>
                  <a:lnTo>
                    <a:pt x="52768" y="42306"/>
                  </a:lnTo>
                  <a:lnTo>
                    <a:pt x="89238" y="19717"/>
                  </a:lnTo>
                  <a:lnTo>
                    <a:pt x="132291" y="5158"/>
                  </a:lnTo>
                  <a:lnTo>
                    <a:pt x="180212" y="0"/>
                  </a:lnTo>
                  <a:lnTo>
                    <a:pt x="228090" y="5158"/>
                  </a:lnTo>
                  <a:lnTo>
                    <a:pt x="271130" y="19717"/>
                  </a:lnTo>
                  <a:lnTo>
                    <a:pt x="307609" y="42306"/>
                  </a:lnTo>
                  <a:lnTo>
                    <a:pt x="335802" y="71552"/>
                  </a:lnTo>
                  <a:lnTo>
                    <a:pt x="353982" y="106083"/>
                  </a:lnTo>
                  <a:lnTo>
                    <a:pt x="360425" y="144525"/>
                  </a:lnTo>
                  <a:lnTo>
                    <a:pt x="353982" y="182915"/>
                  </a:lnTo>
                  <a:lnTo>
                    <a:pt x="335802" y="217409"/>
                  </a:lnTo>
                  <a:lnTo>
                    <a:pt x="307609" y="246633"/>
                  </a:lnTo>
                  <a:lnTo>
                    <a:pt x="271130" y="269211"/>
                  </a:lnTo>
                  <a:lnTo>
                    <a:pt x="228090" y="283767"/>
                  </a:lnTo>
                  <a:lnTo>
                    <a:pt x="180212" y="288925"/>
                  </a:lnTo>
                  <a:lnTo>
                    <a:pt x="132291" y="283767"/>
                  </a:lnTo>
                  <a:lnTo>
                    <a:pt x="89238" y="269211"/>
                  </a:lnTo>
                  <a:lnTo>
                    <a:pt x="52768" y="246634"/>
                  </a:lnTo>
                  <a:lnTo>
                    <a:pt x="24595" y="217409"/>
                  </a:lnTo>
                  <a:lnTo>
                    <a:pt x="6434" y="182915"/>
                  </a:lnTo>
                  <a:lnTo>
                    <a:pt x="0" y="14452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903475" y="5302250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903475" y="5302250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54707" y="5189219"/>
              <a:ext cx="626363" cy="789431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3416299" y="5302250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212" y="0"/>
                  </a:moveTo>
                  <a:lnTo>
                    <a:pt x="132291" y="5158"/>
                  </a:lnTo>
                  <a:lnTo>
                    <a:pt x="89238" y="19717"/>
                  </a:lnTo>
                  <a:lnTo>
                    <a:pt x="52768" y="42306"/>
                  </a:lnTo>
                  <a:lnTo>
                    <a:pt x="24595" y="71552"/>
                  </a:lnTo>
                  <a:lnTo>
                    <a:pt x="6434" y="106083"/>
                  </a:lnTo>
                  <a:lnTo>
                    <a:pt x="0" y="144525"/>
                  </a:lnTo>
                  <a:lnTo>
                    <a:pt x="6434" y="182915"/>
                  </a:lnTo>
                  <a:lnTo>
                    <a:pt x="24595" y="217409"/>
                  </a:lnTo>
                  <a:lnTo>
                    <a:pt x="52768" y="246633"/>
                  </a:lnTo>
                  <a:lnTo>
                    <a:pt x="89238" y="269211"/>
                  </a:lnTo>
                  <a:lnTo>
                    <a:pt x="132291" y="283767"/>
                  </a:lnTo>
                  <a:lnTo>
                    <a:pt x="180212" y="288925"/>
                  </a:lnTo>
                  <a:lnTo>
                    <a:pt x="228090" y="283767"/>
                  </a:lnTo>
                  <a:lnTo>
                    <a:pt x="271130" y="269211"/>
                  </a:lnTo>
                  <a:lnTo>
                    <a:pt x="307609" y="246634"/>
                  </a:lnTo>
                  <a:lnTo>
                    <a:pt x="335802" y="217409"/>
                  </a:lnTo>
                  <a:lnTo>
                    <a:pt x="353982" y="182915"/>
                  </a:lnTo>
                  <a:lnTo>
                    <a:pt x="360425" y="144525"/>
                  </a:lnTo>
                  <a:lnTo>
                    <a:pt x="353982" y="106083"/>
                  </a:lnTo>
                  <a:lnTo>
                    <a:pt x="335802" y="71552"/>
                  </a:lnTo>
                  <a:lnTo>
                    <a:pt x="307609" y="42306"/>
                  </a:lnTo>
                  <a:lnTo>
                    <a:pt x="271130" y="19717"/>
                  </a:lnTo>
                  <a:lnTo>
                    <a:pt x="228090" y="5158"/>
                  </a:lnTo>
                  <a:lnTo>
                    <a:pt x="180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3416299" y="5302250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525"/>
                  </a:moveTo>
                  <a:lnTo>
                    <a:pt x="6434" y="106083"/>
                  </a:lnTo>
                  <a:lnTo>
                    <a:pt x="24595" y="71552"/>
                  </a:lnTo>
                  <a:lnTo>
                    <a:pt x="52768" y="42306"/>
                  </a:lnTo>
                  <a:lnTo>
                    <a:pt x="89238" y="19717"/>
                  </a:lnTo>
                  <a:lnTo>
                    <a:pt x="132291" y="5158"/>
                  </a:lnTo>
                  <a:lnTo>
                    <a:pt x="180212" y="0"/>
                  </a:lnTo>
                  <a:lnTo>
                    <a:pt x="228090" y="5158"/>
                  </a:lnTo>
                  <a:lnTo>
                    <a:pt x="271130" y="19717"/>
                  </a:lnTo>
                  <a:lnTo>
                    <a:pt x="307609" y="42306"/>
                  </a:lnTo>
                  <a:lnTo>
                    <a:pt x="335802" y="71552"/>
                  </a:lnTo>
                  <a:lnTo>
                    <a:pt x="353982" y="106083"/>
                  </a:lnTo>
                  <a:lnTo>
                    <a:pt x="360425" y="144525"/>
                  </a:lnTo>
                  <a:lnTo>
                    <a:pt x="353982" y="182915"/>
                  </a:lnTo>
                  <a:lnTo>
                    <a:pt x="335802" y="217409"/>
                  </a:lnTo>
                  <a:lnTo>
                    <a:pt x="307609" y="246634"/>
                  </a:lnTo>
                  <a:lnTo>
                    <a:pt x="271130" y="269211"/>
                  </a:lnTo>
                  <a:lnTo>
                    <a:pt x="228090" y="283767"/>
                  </a:lnTo>
                  <a:lnTo>
                    <a:pt x="180212" y="288925"/>
                  </a:lnTo>
                  <a:lnTo>
                    <a:pt x="132291" y="283767"/>
                  </a:lnTo>
                  <a:lnTo>
                    <a:pt x="89238" y="269211"/>
                  </a:lnTo>
                  <a:lnTo>
                    <a:pt x="52768" y="246633"/>
                  </a:lnTo>
                  <a:lnTo>
                    <a:pt x="24595" y="217409"/>
                  </a:lnTo>
                  <a:lnTo>
                    <a:pt x="6434" y="182915"/>
                  </a:lnTo>
                  <a:lnTo>
                    <a:pt x="0" y="14452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3848100" y="6237287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3848100" y="6237287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800855" y="6123430"/>
              <a:ext cx="626363" cy="734568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2840100" y="6237287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2840100" y="6237287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781299" y="6123430"/>
              <a:ext cx="647700" cy="734568"/>
            </a:xfrm>
            <a:prstGeom prst="rect">
              <a:avLst/>
            </a:prstGeom>
          </p:spPr>
        </p:pic>
      </p:grpSp>
      <p:sp>
        <p:nvSpPr>
          <p:cNvPr id="104" name="object 104" descr=""/>
          <p:cNvSpPr txBox="1"/>
          <p:nvPr/>
        </p:nvSpPr>
        <p:spPr>
          <a:xfrm>
            <a:off x="4008882" y="6216497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2249487" y="3473196"/>
            <a:ext cx="2189480" cy="2778760"/>
            <a:chOff x="2249487" y="3473196"/>
            <a:chExt cx="2189480" cy="2778760"/>
          </a:xfrm>
        </p:grpSpPr>
        <p:sp>
          <p:nvSpPr>
            <p:cNvPr id="106" name="object 106" descr=""/>
            <p:cNvSpPr/>
            <p:nvPr/>
          </p:nvSpPr>
          <p:spPr>
            <a:xfrm>
              <a:off x="2263775" y="4149725"/>
              <a:ext cx="2160905" cy="2087880"/>
            </a:xfrm>
            <a:custGeom>
              <a:avLst/>
              <a:gdLst/>
              <a:ahLst/>
              <a:cxnLst/>
              <a:rect l="l" t="t" r="r" b="b"/>
              <a:pathLst>
                <a:path w="2160904" h="2087879">
                  <a:moveTo>
                    <a:pt x="1657350" y="0"/>
                  </a:moveTo>
                  <a:lnTo>
                    <a:pt x="2160651" y="431800"/>
                  </a:lnTo>
                </a:path>
                <a:path w="2160904" h="2087879">
                  <a:moveTo>
                    <a:pt x="1368425" y="0"/>
                  </a:moveTo>
                  <a:lnTo>
                    <a:pt x="792226" y="431800"/>
                  </a:lnTo>
                </a:path>
                <a:path w="2160904" h="2087879">
                  <a:moveTo>
                    <a:pt x="504825" y="647700"/>
                  </a:moveTo>
                  <a:lnTo>
                    <a:pt x="0" y="1152525"/>
                  </a:lnTo>
                </a:path>
                <a:path w="2160904" h="2087879">
                  <a:moveTo>
                    <a:pt x="865251" y="647700"/>
                  </a:moveTo>
                  <a:lnTo>
                    <a:pt x="1224026" y="1152525"/>
                  </a:lnTo>
                </a:path>
                <a:path w="2160904" h="2087879">
                  <a:moveTo>
                    <a:pt x="1439926" y="1439862"/>
                  </a:moveTo>
                  <a:lnTo>
                    <a:pt x="1800225" y="2087562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3632200" y="39338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212" y="0"/>
                  </a:moveTo>
                  <a:lnTo>
                    <a:pt x="132291" y="5158"/>
                  </a:lnTo>
                  <a:lnTo>
                    <a:pt x="89238" y="19717"/>
                  </a:lnTo>
                  <a:lnTo>
                    <a:pt x="52768" y="42306"/>
                  </a:lnTo>
                  <a:lnTo>
                    <a:pt x="24595" y="71552"/>
                  </a:lnTo>
                  <a:lnTo>
                    <a:pt x="6434" y="106083"/>
                  </a:lnTo>
                  <a:lnTo>
                    <a:pt x="0" y="144525"/>
                  </a:lnTo>
                  <a:lnTo>
                    <a:pt x="6434" y="182915"/>
                  </a:lnTo>
                  <a:lnTo>
                    <a:pt x="24595" y="217409"/>
                  </a:lnTo>
                  <a:lnTo>
                    <a:pt x="52768" y="246634"/>
                  </a:lnTo>
                  <a:lnTo>
                    <a:pt x="89238" y="269211"/>
                  </a:lnTo>
                  <a:lnTo>
                    <a:pt x="132291" y="283767"/>
                  </a:lnTo>
                  <a:lnTo>
                    <a:pt x="180212" y="288925"/>
                  </a:lnTo>
                  <a:lnTo>
                    <a:pt x="228090" y="283767"/>
                  </a:lnTo>
                  <a:lnTo>
                    <a:pt x="271130" y="269211"/>
                  </a:lnTo>
                  <a:lnTo>
                    <a:pt x="307609" y="246633"/>
                  </a:lnTo>
                  <a:lnTo>
                    <a:pt x="335802" y="217409"/>
                  </a:lnTo>
                  <a:lnTo>
                    <a:pt x="353982" y="182915"/>
                  </a:lnTo>
                  <a:lnTo>
                    <a:pt x="360425" y="144525"/>
                  </a:lnTo>
                  <a:lnTo>
                    <a:pt x="353982" y="106083"/>
                  </a:lnTo>
                  <a:lnTo>
                    <a:pt x="335802" y="71552"/>
                  </a:lnTo>
                  <a:lnTo>
                    <a:pt x="307609" y="42306"/>
                  </a:lnTo>
                  <a:lnTo>
                    <a:pt x="271130" y="19717"/>
                  </a:lnTo>
                  <a:lnTo>
                    <a:pt x="228090" y="5158"/>
                  </a:lnTo>
                  <a:lnTo>
                    <a:pt x="1802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3632200" y="39338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525"/>
                  </a:moveTo>
                  <a:lnTo>
                    <a:pt x="6434" y="106083"/>
                  </a:lnTo>
                  <a:lnTo>
                    <a:pt x="24595" y="71552"/>
                  </a:lnTo>
                  <a:lnTo>
                    <a:pt x="52768" y="42306"/>
                  </a:lnTo>
                  <a:lnTo>
                    <a:pt x="89238" y="19717"/>
                  </a:lnTo>
                  <a:lnTo>
                    <a:pt x="132291" y="5158"/>
                  </a:lnTo>
                  <a:lnTo>
                    <a:pt x="180212" y="0"/>
                  </a:lnTo>
                  <a:lnTo>
                    <a:pt x="228090" y="5158"/>
                  </a:lnTo>
                  <a:lnTo>
                    <a:pt x="271130" y="19717"/>
                  </a:lnTo>
                  <a:lnTo>
                    <a:pt x="307609" y="42306"/>
                  </a:lnTo>
                  <a:lnTo>
                    <a:pt x="335802" y="71552"/>
                  </a:lnTo>
                  <a:lnTo>
                    <a:pt x="353982" y="106083"/>
                  </a:lnTo>
                  <a:lnTo>
                    <a:pt x="360425" y="144525"/>
                  </a:lnTo>
                  <a:lnTo>
                    <a:pt x="353982" y="182915"/>
                  </a:lnTo>
                  <a:lnTo>
                    <a:pt x="335802" y="217409"/>
                  </a:lnTo>
                  <a:lnTo>
                    <a:pt x="307609" y="246633"/>
                  </a:lnTo>
                  <a:lnTo>
                    <a:pt x="271130" y="269211"/>
                  </a:lnTo>
                  <a:lnTo>
                    <a:pt x="228090" y="283767"/>
                  </a:lnTo>
                  <a:lnTo>
                    <a:pt x="180212" y="288925"/>
                  </a:lnTo>
                  <a:lnTo>
                    <a:pt x="132291" y="283767"/>
                  </a:lnTo>
                  <a:lnTo>
                    <a:pt x="89238" y="269211"/>
                  </a:lnTo>
                  <a:lnTo>
                    <a:pt x="52768" y="246634"/>
                  </a:lnTo>
                  <a:lnTo>
                    <a:pt x="24595" y="217409"/>
                  </a:lnTo>
                  <a:lnTo>
                    <a:pt x="6434" y="182915"/>
                  </a:lnTo>
                  <a:lnTo>
                    <a:pt x="0" y="14452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935223" y="3473196"/>
              <a:ext cx="879348" cy="1011935"/>
            </a:xfrm>
            <a:prstGeom prst="rect">
              <a:avLst/>
            </a:prstGeom>
          </p:spPr>
        </p:pic>
      </p:grpSp>
      <p:sp>
        <p:nvSpPr>
          <p:cNvPr id="110" name="object 110" descr=""/>
          <p:cNvSpPr txBox="1"/>
          <p:nvPr/>
        </p:nvSpPr>
        <p:spPr>
          <a:xfrm>
            <a:off x="182067" y="-38173"/>
            <a:ext cx="9159875" cy="420497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优化</a:t>
            </a:r>
            <a:r>
              <a:rPr dirty="0" sz="3600" spc="-45" b="1">
                <a:latin typeface="华文行楷"/>
                <a:cs typeface="华文行楷"/>
              </a:rPr>
              <a:t>子</a:t>
            </a:r>
            <a:r>
              <a:rPr dirty="0" sz="3600" spc="-45" b="1">
                <a:latin typeface="华文行楷"/>
                <a:cs typeface="华文行楷"/>
              </a:rPr>
              <a:t>结</a:t>
            </a:r>
            <a:r>
              <a:rPr dirty="0" sz="3600" spc="-50" b="1">
                <a:latin typeface="华文行楷"/>
                <a:cs typeface="华文行楷"/>
              </a:rPr>
              <a:t>构</a:t>
            </a:r>
            <a:endParaRPr sz="3600">
              <a:latin typeface="华文行楷"/>
              <a:cs typeface="华文行楷"/>
            </a:endParaRPr>
          </a:p>
          <a:p>
            <a:pPr algn="ctr" marL="469900" marR="5080" indent="-24130">
              <a:lnSpc>
                <a:spcPct val="108600"/>
              </a:lnSpc>
              <a:spcBef>
                <a:spcPts val="445"/>
              </a:spcBef>
            </a:pP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引</a:t>
            </a: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理</a:t>
            </a:r>
            <a:r>
              <a:rPr dirty="0" sz="3200" spc="-10" b="1">
                <a:solidFill>
                  <a:srgbClr val="FF0000"/>
                </a:solidFill>
                <a:latin typeface="新宋体"/>
                <a:cs typeface="新宋体"/>
              </a:rPr>
              <a:t>1.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设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是字母表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的优化前缀树，</a:t>
            </a:r>
            <a:r>
              <a:rPr dirty="0" sz="3350" spc="-10" b="1" i="1">
                <a:solidFill>
                  <a:srgbClr val="0000CC"/>
                </a:solidFill>
                <a:latin typeface="Symbol"/>
                <a:cs typeface="Symbol"/>
              </a:rPr>
              <a:t>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350" spc="-10" b="1" i="1">
                <a:solidFill>
                  <a:srgbClr val="0000CC"/>
                </a:solidFill>
                <a:latin typeface="Symbol"/>
                <a:cs typeface="Symbol"/>
              </a:rPr>
              <a:t>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350" spc="-10" b="1" i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f(c)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在文件中出现的频率.设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、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中任意两个相</a:t>
            </a: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邻叶结点，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是它们的父结点，则</a:t>
            </a:r>
            <a:r>
              <a:rPr dirty="0" sz="3200" spc="-15" b="1" i="1">
                <a:solidFill>
                  <a:srgbClr val="FF0000"/>
                </a:solidFill>
                <a:latin typeface="Times New Roman"/>
                <a:cs typeface="Times New Roman"/>
              </a:rPr>
              <a:t>z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作为频率是</a:t>
            </a:r>
            <a:endParaRPr sz="3200">
              <a:latin typeface="华文行楷"/>
              <a:cs typeface="华文行楷"/>
            </a:endParaRPr>
          </a:p>
          <a:p>
            <a:pPr marL="756285">
              <a:lnSpc>
                <a:spcPts val="3790"/>
              </a:lnSpc>
            </a:pP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f(z)=f(x)+f(y)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的字符，</a:t>
            </a:r>
            <a:r>
              <a:rPr dirty="0" sz="3200" spc="-60" b="1" i="1">
                <a:solidFill>
                  <a:srgbClr val="FF0000"/>
                </a:solidFill>
                <a:latin typeface="Times New Roman"/>
                <a:cs typeface="Times New Roman"/>
              </a:rPr>
              <a:t>T’=T</a:t>
            </a:r>
            <a:r>
              <a:rPr dirty="0" sz="3200" spc="-35" b="1" i="1">
                <a:solidFill>
                  <a:srgbClr val="FF0000"/>
                </a:solidFill>
                <a:latin typeface="Times New Roman"/>
                <a:cs typeface="Times New Roman"/>
              </a:rPr>
              <a:t>-{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x,y}</a:t>
            </a: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是字母表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C’=C-</a:t>
            </a:r>
            <a:endParaRPr sz="3200">
              <a:latin typeface="Times New Roman"/>
              <a:cs typeface="Times New Roman"/>
            </a:endParaRPr>
          </a:p>
          <a:p>
            <a:pPr marL="756285">
              <a:lnSpc>
                <a:spcPts val="3970"/>
              </a:lnSpc>
            </a:pP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{x,y}</a:t>
            </a:r>
            <a:r>
              <a:rPr dirty="0" sz="3350" spc="-25" b="1" i="1">
                <a:solidFill>
                  <a:srgbClr val="FF0000"/>
                </a:solidFill>
                <a:latin typeface="宋体"/>
                <a:cs typeface="宋体"/>
              </a:rPr>
              <a:t>∪</a:t>
            </a:r>
            <a:r>
              <a:rPr dirty="0" sz="3200" spc="-25" b="1" i="1">
                <a:solidFill>
                  <a:srgbClr val="FF0000"/>
                </a:solidFill>
                <a:latin typeface="Times New Roman"/>
                <a:cs typeface="Times New Roman"/>
              </a:rPr>
              <a:t>{z}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的优化前缀编码树.</a:t>
            </a:r>
            <a:endParaRPr sz="3200">
              <a:latin typeface="华文行楷"/>
              <a:cs typeface="华文行楷"/>
            </a:endParaRPr>
          </a:p>
          <a:p>
            <a:pPr marL="3037205">
              <a:lnSpc>
                <a:spcPct val="100000"/>
              </a:lnSpc>
              <a:spcBef>
                <a:spcPts val="2505"/>
              </a:spcBef>
            </a:pPr>
            <a:r>
              <a:rPr dirty="0" sz="3600" b="1" i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11" name="object 111" descr=""/>
          <p:cNvGrpSpPr/>
          <p:nvPr/>
        </p:nvGrpSpPr>
        <p:grpSpPr>
          <a:xfrm>
            <a:off x="2907792" y="4023359"/>
            <a:ext cx="607060" cy="2228215"/>
            <a:chOff x="2907792" y="4023359"/>
            <a:chExt cx="607060" cy="2228215"/>
          </a:xfrm>
        </p:grpSpPr>
        <p:pic>
          <p:nvPicPr>
            <p:cNvPr id="112" name="object 112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956560" y="5510783"/>
              <a:ext cx="557784" cy="740791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907792" y="4023359"/>
              <a:ext cx="557783" cy="679704"/>
            </a:xfrm>
            <a:prstGeom prst="rect">
              <a:avLst/>
            </a:prstGeom>
          </p:spPr>
        </p:pic>
      </p:grpSp>
      <p:sp>
        <p:nvSpPr>
          <p:cNvPr id="114" name="object 114" descr=""/>
          <p:cNvSpPr txBox="1"/>
          <p:nvPr/>
        </p:nvSpPr>
        <p:spPr>
          <a:xfrm>
            <a:off x="3085845" y="409994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5" name="object 115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092451" y="4718303"/>
            <a:ext cx="557784" cy="679704"/>
          </a:xfrm>
          <a:prstGeom prst="rect">
            <a:avLst/>
          </a:prstGeom>
        </p:spPr>
      </p:pic>
      <p:sp>
        <p:nvSpPr>
          <p:cNvPr id="116" name="object 116" descr=""/>
          <p:cNvSpPr txBox="1"/>
          <p:nvPr/>
        </p:nvSpPr>
        <p:spPr>
          <a:xfrm>
            <a:off x="2269998" y="479552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3135248" y="5587695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8" name="object 118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700271" y="5463540"/>
            <a:ext cx="557784" cy="679704"/>
          </a:xfrm>
          <a:prstGeom prst="rect">
            <a:avLst/>
          </a:prstGeom>
        </p:spPr>
      </p:pic>
      <p:sp>
        <p:nvSpPr>
          <p:cNvPr id="119" name="object 119" descr=""/>
          <p:cNvSpPr txBox="1"/>
          <p:nvPr/>
        </p:nvSpPr>
        <p:spPr>
          <a:xfrm>
            <a:off x="3878326" y="5540146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0" name="object 120" descr=""/>
          <p:cNvGrpSpPr/>
          <p:nvPr/>
        </p:nvGrpSpPr>
        <p:grpSpPr>
          <a:xfrm>
            <a:off x="3172967" y="3951732"/>
            <a:ext cx="1371600" cy="1399540"/>
            <a:chOff x="3172967" y="3951732"/>
            <a:chExt cx="1371600" cy="1399540"/>
          </a:xfrm>
        </p:grpSpPr>
        <p:pic>
          <p:nvPicPr>
            <p:cNvPr id="121" name="object 12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172967" y="4671060"/>
              <a:ext cx="557783" cy="679704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86783" y="3951732"/>
              <a:ext cx="557784" cy="679704"/>
            </a:xfrm>
            <a:prstGeom prst="rect">
              <a:avLst/>
            </a:prstGeom>
          </p:spPr>
        </p:pic>
      </p:grpSp>
      <p:sp>
        <p:nvSpPr>
          <p:cNvPr id="123" name="object 123" descr=""/>
          <p:cNvSpPr txBox="1"/>
          <p:nvPr/>
        </p:nvSpPr>
        <p:spPr>
          <a:xfrm>
            <a:off x="4165472" y="402869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4" name="object 124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188464" y="6158482"/>
            <a:ext cx="864108" cy="679704"/>
          </a:xfrm>
          <a:prstGeom prst="rect">
            <a:avLst/>
          </a:prstGeom>
        </p:spPr>
      </p:pic>
      <p:sp>
        <p:nvSpPr>
          <p:cNvPr id="125" name="object 125" descr=""/>
          <p:cNvSpPr txBox="1"/>
          <p:nvPr/>
        </p:nvSpPr>
        <p:spPr>
          <a:xfrm>
            <a:off x="2366517" y="6185408"/>
            <a:ext cx="82676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5635" algn="l"/>
              </a:tabLst>
            </a:pPr>
            <a:r>
              <a:rPr dirty="0" sz="2400" spc="-20" b="1" i="1">
                <a:latin typeface="Times New Roman"/>
                <a:cs typeface="Times New Roman"/>
              </a:rPr>
              <a:t>f(x)</a:t>
            </a:r>
            <a:r>
              <a:rPr dirty="0" sz="2400" b="1" i="1">
                <a:latin typeface="Times New Roman"/>
                <a:cs typeface="Times New Roman"/>
              </a:rPr>
              <a:t>	</a:t>
            </a:r>
            <a:r>
              <a:rPr dirty="0" baseline="-4960" sz="4200" spc="-75" b="1" i="1">
                <a:latin typeface="Times New Roman"/>
                <a:cs typeface="Times New Roman"/>
              </a:rPr>
              <a:t>x</a:t>
            </a:r>
            <a:endParaRPr baseline="-4960" sz="4200">
              <a:latin typeface="Times New Roman"/>
              <a:cs typeface="Times New Roman"/>
            </a:endParaRPr>
          </a:p>
        </p:txBody>
      </p:sp>
      <p:pic>
        <p:nvPicPr>
          <p:cNvPr id="126" name="object 126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52727" y="5151120"/>
            <a:ext cx="847344" cy="679704"/>
          </a:xfrm>
          <a:prstGeom prst="rect">
            <a:avLst/>
          </a:prstGeom>
        </p:spPr>
      </p:pic>
      <p:sp>
        <p:nvSpPr>
          <p:cNvPr id="127" name="object 127" descr=""/>
          <p:cNvSpPr txBox="1"/>
          <p:nvPr/>
        </p:nvSpPr>
        <p:spPr>
          <a:xfrm>
            <a:off x="1404492" y="5177154"/>
            <a:ext cx="8680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71830" algn="l"/>
              </a:tabLst>
            </a:pPr>
            <a:r>
              <a:rPr dirty="0" sz="2400" spc="-20" b="1" i="1">
                <a:latin typeface="Times New Roman"/>
                <a:cs typeface="Times New Roman"/>
              </a:rPr>
              <a:t>f(c)</a:t>
            </a:r>
            <a:r>
              <a:rPr dirty="0" sz="2400" b="1" i="1">
                <a:latin typeface="Times New Roman"/>
                <a:cs typeface="Times New Roman"/>
              </a:rPr>
              <a:t>	</a:t>
            </a:r>
            <a:r>
              <a:rPr dirty="0" baseline="-15873" sz="4200" spc="-75" b="1" i="1">
                <a:latin typeface="Times New Roman"/>
                <a:cs typeface="Times New Roman"/>
              </a:rPr>
              <a:t>c</a:t>
            </a:r>
            <a:endParaRPr baseline="-15873" sz="4200">
              <a:latin typeface="Times New Roman"/>
              <a:cs typeface="Times New Roman"/>
            </a:endParaRPr>
          </a:p>
        </p:txBody>
      </p:sp>
      <p:pic>
        <p:nvPicPr>
          <p:cNvPr id="128" name="object 128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259579" y="6112762"/>
            <a:ext cx="847344" cy="679704"/>
          </a:xfrm>
          <a:prstGeom prst="rect">
            <a:avLst/>
          </a:prstGeom>
        </p:spPr>
      </p:pic>
      <p:sp>
        <p:nvSpPr>
          <p:cNvPr id="129" name="object 129" descr=""/>
          <p:cNvSpPr txBox="1"/>
          <p:nvPr/>
        </p:nvSpPr>
        <p:spPr>
          <a:xfrm>
            <a:off x="4437126" y="6189675"/>
            <a:ext cx="466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f(y)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30" name="object 130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684776" y="4454652"/>
            <a:ext cx="864108" cy="679704"/>
          </a:xfrm>
          <a:prstGeom prst="rect">
            <a:avLst/>
          </a:prstGeom>
        </p:spPr>
      </p:pic>
      <p:sp>
        <p:nvSpPr>
          <p:cNvPr id="131" name="object 131" descr=""/>
          <p:cNvSpPr txBox="1"/>
          <p:nvPr/>
        </p:nvSpPr>
        <p:spPr>
          <a:xfrm>
            <a:off x="4862576" y="4531867"/>
            <a:ext cx="4832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f(b)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32" name="object 132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285744" y="5071871"/>
            <a:ext cx="608076" cy="789431"/>
          </a:xfrm>
          <a:prstGeom prst="rect">
            <a:avLst/>
          </a:prstGeom>
        </p:spPr>
      </p:pic>
      <p:sp>
        <p:nvSpPr>
          <p:cNvPr id="133" name="object 133" descr=""/>
          <p:cNvSpPr txBox="1"/>
          <p:nvPr/>
        </p:nvSpPr>
        <p:spPr>
          <a:xfrm>
            <a:off x="3351021" y="4704852"/>
            <a:ext cx="306705" cy="911225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  <a:spcBef>
                <a:spcPts val="390"/>
              </a:spcBef>
            </a:pPr>
            <a:r>
              <a:rPr dirty="0" sz="2800" spc="-5" b="1" i="1">
                <a:latin typeface="Times New Roman"/>
                <a:cs typeface="Times New Roman"/>
              </a:rPr>
              <a:t>z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112375" cy="6858000"/>
            <a:chOff x="0" y="0"/>
            <a:chExt cx="10112375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0112375" cy="6858000"/>
            </a:xfrm>
            <a:custGeom>
              <a:avLst/>
              <a:gdLst/>
              <a:ahLst/>
              <a:cxnLst/>
              <a:rect l="l" t="t" r="r" b="b"/>
              <a:pathLst>
                <a:path w="10112375" h="6858000">
                  <a:moveTo>
                    <a:pt x="1011237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0112375" y="6858000"/>
                  </a:lnTo>
                  <a:lnTo>
                    <a:pt x="10112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3088"/>
              <a:ext cx="694944" cy="78638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344424"/>
              <a:ext cx="554736" cy="7863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51" y="379476"/>
              <a:ext cx="1179576" cy="7863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483" y="344424"/>
              <a:ext cx="3710940" cy="78638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168" y="821436"/>
              <a:ext cx="723900" cy="78943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675" y="827531"/>
              <a:ext cx="626363" cy="7894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647" y="821436"/>
              <a:ext cx="723900" cy="7894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8155" y="827531"/>
              <a:ext cx="705612" cy="78943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4375" y="827531"/>
              <a:ext cx="588263" cy="78943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3247" y="827531"/>
              <a:ext cx="1496567" cy="78943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2051" y="1085087"/>
              <a:ext cx="472439" cy="53949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5204" y="827531"/>
              <a:ext cx="1245108" cy="78943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22547" y="1085087"/>
              <a:ext cx="551688" cy="5394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4947" y="827531"/>
              <a:ext cx="1822703" cy="7894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9888" y="1085087"/>
              <a:ext cx="472439" cy="5394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73040" y="827531"/>
              <a:ext cx="1758695" cy="7894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33971" y="1085087"/>
              <a:ext cx="551687" cy="5394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6371" y="827531"/>
              <a:ext cx="952500" cy="78943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8536" y="1318259"/>
              <a:ext cx="1179576" cy="78638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5588" y="1283208"/>
              <a:ext cx="644651" cy="78638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5524" y="1540764"/>
              <a:ext cx="469392" cy="5364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8675" y="1283208"/>
              <a:ext cx="1263396" cy="78638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67355" y="1540764"/>
              <a:ext cx="469392" cy="53644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40507" y="1283208"/>
              <a:ext cx="1242059" cy="78638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7852" y="1540764"/>
              <a:ext cx="548639" cy="53644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40252" y="1283208"/>
              <a:ext cx="1312164" cy="78638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1060" y="1764792"/>
              <a:ext cx="1182624" cy="78943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920" y="2022347"/>
              <a:ext cx="472440" cy="53949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19072" y="1764792"/>
              <a:ext cx="1780031" cy="78943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01339" y="2022347"/>
              <a:ext cx="472439" cy="53949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74492" y="1764792"/>
              <a:ext cx="864107" cy="78943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4359" y="2234184"/>
              <a:ext cx="2458212" cy="78943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4807" y="2491740"/>
              <a:ext cx="551688" cy="53949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07207" y="2234184"/>
              <a:ext cx="1345692" cy="78943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6259" y="2703575"/>
              <a:ext cx="2339340" cy="78943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97835" y="2961131"/>
              <a:ext cx="551688" cy="53949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50235" y="2703575"/>
              <a:ext cx="2537460" cy="78943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2919" y="3195827"/>
              <a:ext cx="822960" cy="78638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9536" y="3195827"/>
              <a:ext cx="822960" cy="78638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03019" y="3160775"/>
              <a:ext cx="2415539" cy="78638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52215" y="3139440"/>
              <a:ext cx="646176" cy="78638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11879" y="3160775"/>
              <a:ext cx="1179576" cy="78638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96740" y="3418331"/>
              <a:ext cx="469391" cy="53644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69891" y="3160775"/>
              <a:ext cx="1776984" cy="78638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52159" y="3418331"/>
              <a:ext cx="469391" cy="53644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25311" y="3160775"/>
              <a:ext cx="1737360" cy="78638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67956" y="3418331"/>
              <a:ext cx="548640" cy="53644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20356" y="3160775"/>
              <a:ext cx="2534411" cy="78638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488423" y="3160775"/>
              <a:ext cx="554735" cy="78638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1583" y="3663696"/>
              <a:ext cx="1179576" cy="786383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94816" y="3628643"/>
              <a:ext cx="3622548" cy="78638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51020" y="3628643"/>
              <a:ext cx="554736" cy="78638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1583" y="4133087"/>
              <a:ext cx="822960" cy="786384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38200" y="4098035"/>
              <a:ext cx="801624" cy="786383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73480" y="4133087"/>
              <a:ext cx="822959" cy="786384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30096" y="4133087"/>
              <a:ext cx="822960" cy="78638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86711" y="4098035"/>
              <a:ext cx="821436" cy="78638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41804" y="4133087"/>
              <a:ext cx="3314700" cy="78638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090159" y="4133087"/>
              <a:ext cx="821436" cy="78638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1583" y="4602479"/>
              <a:ext cx="1892807" cy="78638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08048" y="4567428"/>
              <a:ext cx="894588" cy="786384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36292" y="4602479"/>
              <a:ext cx="822959" cy="786384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92907" y="4602479"/>
              <a:ext cx="822959" cy="786384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049523" y="4567428"/>
              <a:ext cx="2380488" cy="786384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963667" y="4567428"/>
              <a:ext cx="554736" cy="786384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81583" y="5071872"/>
              <a:ext cx="1179576" cy="786383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94816" y="5036819"/>
              <a:ext cx="605028" cy="786384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33500" y="5071872"/>
              <a:ext cx="822960" cy="786383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90116" y="5036819"/>
              <a:ext cx="821436" cy="786384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45207" y="5071872"/>
              <a:ext cx="1534668" cy="786383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113532" y="5071872"/>
              <a:ext cx="821436" cy="786383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68623" y="5071872"/>
              <a:ext cx="1533144" cy="786383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35423" y="5036819"/>
              <a:ext cx="894588" cy="786384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963667" y="5071872"/>
              <a:ext cx="1889760" cy="786383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387084" y="5071872"/>
              <a:ext cx="585215" cy="786383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81583" y="5541264"/>
              <a:ext cx="1536192" cy="786384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51432" y="5506211"/>
              <a:ext cx="644651" cy="786383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729739" y="5541264"/>
              <a:ext cx="822960" cy="786384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086355" y="5506211"/>
              <a:ext cx="623316" cy="786383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243327" y="5541264"/>
              <a:ext cx="1178052" cy="786384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955035" y="5506211"/>
              <a:ext cx="894588" cy="786383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83279" y="5541264"/>
              <a:ext cx="822960" cy="786384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739896" y="5541264"/>
              <a:ext cx="1176527" cy="786384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50079" y="5506211"/>
              <a:ext cx="605027" cy="786383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588764" y="5541264"/>
              <a:ext cx="1888236" cy="786384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010655" y="5541264"/>
              <a:ext cx="822959" cy="786384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81583" y="6010655"/>
              <a:ext cx="1536192" cy="786384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551432" y="5975602"/>
              <a:ext cx="702563" cy="786384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787651" y="6010655"/>
              <a:ext cx="4024884" cy="786384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346191" y="5975602"/>
              <a:ext cx="987551" cy="786384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867400" y="6010655"/>
              <a:ext cx="821436" cy="786384"/>
            </a:xfrm>
            <a:prstGeom prst="rect">
              <a:avLst/>
            </a:prstGeom>
          </p:spPr>
        </p:pic>
      </p:grpSp>
      <p:sp>
        <p:nvSpPr>
          <p:cNvPr id="95" name="object 95" descr=""/>
          <p:cNvSpPr txBox="1"/>
          <p:nvPr/>
        </p:nvSpPr>
        <p:spPr>
          <a:xfrm>
            <a:off x="53339" y="399478"/>
            <a:ext cx="7476490" cy="142684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80"/>
              </a:spcBef>
              <a:tabLst>
                <a:tab pos="659765" algn="l"/>
              </a:tabLst>
            </a:pPr>
            <a:r>
              <a:rPr dirty="0" sz="2800" spc="-10" b="1">
                <a:solidFill>
                  <a:srgbClr val="FF0000"/>
                </a:solidFill>
                <a:latin typeface="新宋体"/>
                <a:cs typeface="新宋体"/>
              </a:rPr>
              <a:t>证</a:t>
            </a:r>
            <a:r>
              <a:rPr dirty="0" sz="2800" spc="-50" b="1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往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证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B(T)=B(T’)+f(x)+f(y).</a:t>
            </a:r>
            <a:endParaRPr sz="2800">
              <a:latin typeface="Times New Roman"/>
              <a:cs typeface="Times New Roman"/>
            </a:endParaRPr>
          </a:p>
          <a:p>
            <a:pPr marL="749300">
              <a:lnSpc>
                <a:spcPct val="100000"/>
              </a:lnSpc>
              <a:spcBef>
                <a:spcPts val="295"/>
              </a:spcBef>
              <a:tabLst>
                <a:tab pos="4604385" algn="l"/>
              </a:tabLst>
            </a:pPr>
            <a:r>
              <a:rPr dirty="0" sz="2800" spc="-45" b="1">
                <a:solidFill>
                  <a:srgbClr val="0000CC"/>
                </a:solidFill>
                <a:latin typeface="Symbol"/>
                <a:cs typeface="Symbol"/>
              </a:rPr>
              <a:t></a:t>
            </a:r>
            <a:r>
              <a:rPr dirty="0" sz="2800" spc="-45" b="1" i="1">
                <a:solidFill>
                  <a:srgbClr val="0000CC"/>
                </a:solidFill>
                <a:latin typeface="Times New Roman"/>
                <a:cs typeface="Times New Roman"/>
              </a:rPr>
              <a:t>v</a:t>
            </a:r>
            <a:r>
              <a:rPr dirty="0" sz="2950" spc="-45" b="1" i="1">
                <a:solidFill>
                  <a:srgbClr val="0000CC"/>
                </a:solidFill>
                <a:latin typeface="Symbol"/>
                <a:cs typeface="Symbol"/>
              </a:rPr>
              <a:t></a:t>
            </a:r>
            <a:r>
              <a:rPr dirty="0" sz="2800" spc="-45" b="1" i="1">
                <a:solidFill>
                  <a:srgbClr val="0000CC"/>
                </a:solidFill>
                <a:latin typeface="Times New Roman"/>
                <a:cs typeface="Times New Roman"/>
              </a:rPr>
              <a:t>C-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{x,y},</a:t>
            </a: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(v)=d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(v),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f(v)d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(v)=f(v)d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(v).</a:t>
            </a:r>
            <a:endParaRPr sz="2800">
              <a:latin typeface="Times New Roman"/>
              <a:cs typeface="Times New Roman"/>
            </a:endParaRPr>
          </a:p>
          <a:p>
            <a:pPr marL="645795">
              <a:lnSpc>
                <a:spcPct val="100000"/>
              </a:lnSpc>
              <a:spcBef>
                <a:spcPts val="195"/>
              </a:spcBef>
            </a:pP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由于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(x)=d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(y)=d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(z)+1,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77240" y="1812796"/>
            <a:ext cx="3164840" cy="964565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algn="r" marR="143510">
              <a:lnSpc>
                <a:spcPct val="100000"/>
              </a:lnSpc>
              <a:spcBef>
                <a:spcPts val="439"/>
              </a:spcBef>
            </a:pP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f(x)d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(x)+f(y)d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(y)</a:t>
            </a:r>
            <a:endParaRPr sz="2800">
              <a:latin typeface="Times New Roman"/>
              <a:cs typeface="Times New Roman"/>
            </a:endParaRPr>
          </a:p>
          <a:p>
            <a:pPr algn="r" marR="30480">
              <a:lnSpc>
                <a:spcPct val="100000"/>
              </a:lnSpc>
              <a:spcBef>
                <a:spcPts val="335"/>
              </a:spcBef>
            </a:pP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=(f(x)+f(y))(d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(z)+1)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739140" y="2795142"/>
            <a:ext cx="42360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=(f(x)+f(y))d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(z)+(f(x)+f(y))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664463" y="3193137"/>
            <a:ext cx="9173845" cy="979169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414"/>
              </a:spcBef>
            </a:pP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由于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f(x)+f(y)=f(z)</a:t>
            </a:r>
            <a:r>
              <a:rPr dirty="0" sz="2950" spc="-105" b="1" i="1">
                <a:solidFill>
                  <a:srgbClr val="0000CC"/>
                </a:solidFill>
                <a:latin typeface="新宋体"/>
                <a:cs typeface="新宋体"/>
              </a:rPr>
              <a:t>,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f(x)d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(x)+f(y)d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(y)=f(z)d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(z)+(f(x)+f(y)).</a:t>
            </a:r>
            <a:endParaRPr sz="28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dirty="0" sz="2800" spc="-25" b="1">
                <a:solidFill>
                  <a:srgbClr val="FF0000"/>
                </a:solidFill>
                <a:latin typeface="华文行楷"/>
                <a:cs typeface="华文行楷"/>
              </a:rPr>
              <a:t>于</a:t>
            </a:r>
            <a:r>
              <a:rPr dirty="0" sz="2800" spc="-25" b="1">
                <a:solidFill>
                  <a:srgbClr val="FF0000"/>
                </a:solidFill>
                <a:latin typeface="华文行楷"/>
                <a:cs typeface="华文行楷"/>
              </a:rPr>
              <a:t>是</a:t>
            </a:r>
            <a:r>
              <a:rPr dirty="0" sz="2800" spc="-10" b="1" i="1">
                <a:solidFill>
                  <a:srgbClr val="FF0000"/>
                </a:solidFill>
                <a:latin typeface="Times New Roman"/>
                <a:cs typeface="Times New Roman"/>
              </a:rPr>
              <a:t>B(T)=B(T’)+f(x)+f(y).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689863" y="4166977"/>
            <a:ext cx="6050280" cy="14141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064895">
              <a:lnSpc>
                <a:spcPct val="105600"/>
              </a:lnSpc>
              <a:spcBef>
                <a:spcPts val="85"/>
              </a:spcBef>
            </a:pP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若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不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C’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优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化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前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缀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编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码树，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则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必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存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在</a:t>
            </a:r>
            <a:r>
              <a:rPr dirty="0" sz="2800" spc="-110" b="1" i="1">
                <a:solidFill>
                  <a:srgbClr val="0000CC"/>
                </a:solidFill>
                <a:latin typeface="Times New Roman"/>
                <a:cs typeface="Times New Roman"/>
              </a:rPr>
              <a:t>T’’</a:t>
            </a:r>
            <a:r>
              <a:rPr dirty="0" sz="2950" spc="-110" b="1" i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使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B(T’’)&lt;B(T’).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因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为</a:t>
            </a: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C’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中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字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符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，它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必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为</a:t>
            </a:r>
            <a:r>
              <a:rPr dirty="0" sz="2800" spc="-85" b="1" i="1">
                <a:solidFill>
                  <a:srgbClr val="0000CC"/>
                </a:solidFill>
                <a:latin typeface="Times New Roman"/>
                <a:cs typeface="Times New Roman"/>
              </a:rPr>
              <a:t>T’’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中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2800" spc="-40" b="1">
                <a:solidFill>
                  <a:srgbClr val="0000CC"/>
                </a:solidFill>
                <a:latin typeface="华文行楷"/>
                <a:cs typeface="华文行楷"/>
              </a:rPr>
              <a:t>叶子.</a:t>
            </a:r>
            <a:endParaRPr sz="2800">
              <a:latin typeface="华文行楷"/>
              <a:cs typeface="华文行楷"/>
            </a:endParaRPr>
          </a:p>
        </p:txBody>
      </p:sp>
      <p:sp>
        <p:nvSpPr>
          <p:cNvPr id="100" name="object 100" descr=""/>
          <p:cNvSpPr txBox="1"/>
          <p:nvPr/>
        </p:nvSpPr>
        <p:spPr>
          <a:xfrm>
            <a:off x="689863" y="5554776"/>
            <a:ext cx="5910580" cy="965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100"/>
              </a:lnSpc>
              <a:spcBef>
                <a:spcPts val="100"/>
              </a:spcBef>
            </a:pP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把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结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点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与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加入</a:t>
            </a:r>
            <a:r>
              <a:rPr dirty="0" sz="2800" spc="-70" b="1" i="1">
                <a:solidFill>
                  <a:srgbClr val="0000CC"/>
                </a:solidFill>
                <a:latin typeface="Times New Roman"/>
                <a:cs typeface="Times New Roman"/>
              </a:rPr>
              <a:t>T’’</a:t>
            </a:r>
            <a:r>
              <a:rPr dirty="0" sz="2800" spc="-70" b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作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为</a:t>
            </a: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2800" spc="-40" b="1">
                <a:solidFill>
                  <a:srgbClr val="0000CC"/>
                </a:solidFill>
                <a:latin typeface="华文行楷"/>
                <a:cs typeface="华文行楷"/>
              </a:rPr>
              <a:t>的子结点，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则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得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到</a:t>
            </a:r>
            <a:r>
              <a:rPr dirty="0" sz="2800" spc="-3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一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个如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下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前</a:t>
            </a:r>
            <a:r>
              <a:rPr dirty="0" sz="2800" spc="-30" b="1">
                <a:solidFill>
                  <a:srgbClr val="0000CC"/>
                </a:solidFill>
                <a:latin typeface="华文行楷"/>
                <a:cs typeface="华文行楷"/>
              </a:rPr>
              <a:t>缀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编</a:t>
            </a:r>
            <a:r>
              <a:rPr dirty="0" sz="2800" spc="-35" b="1">
                <a:solidFill>
                  <a:srgbClr val="0000CC"/>
                </a:solidFill>
                <a:latin typeface="华文行楷"/>
                <a:cs typeface="华文行楷"/>
              </a:rPr>
              <a:t>码</a:t>
            </a:r>
            <a:r>
              <a:rPr dirty="0" sz="2800" b="1">
                <a:solidFill>
                  <a:srgbClr val="0000CC"/>
                </a:solidFill>
                <a:latin typeface="华文行楷"/>
                <a:cs typeface="华文行楷"/>
              </a:rPr>
              <a:t>树</a:t>
            </a: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spc="-50" b="1" i="1">
                <a:solidFill>
                  <a:srgbClr val="0000CC"/>
                </a:solidFill>
                <a:latin typeface="Times New Roman"/>
                <a:cs typeface="Times New Roman"/>
              </a:rPr>
              <a:t> ’</a:t>
            </a:r>
            <a:r>
              <a:rPr dirty="0" sz="2800" spc="-25" b="1">
                <a:solidFill>
                  <a:srgbClr val="0000CC"/>
                </a:solidFill>
                <a:latin typeface="华文行楷"/>
                <a:cs typeface="华文行楷"/>
              </a:rPr>
              <a:t>：</a:t>
            </a:r>
            <a:endParaRPr sz="2800">
              <a:latin typeface="华文行楷"/>
              <a:cs typeface="华文行楷"/>
            </a:endParaRPr>
          </a:p>
        </p:txBody>
      </p:sp>
      <p:grpSp>
        <p:nvGrpSpPr>
          <p:cNvPr id="101" name="object 101" descr=""/>
          <p:cNvGrpSpPr/>
          <p:nvPr/>
        </p:nvGrpSpPr>
        <p:grpSpPr>
          <a:xfrm>
            <a:off x="9028176" y="1802892"/>
            <a:ext cx="647700" cy="789940"/>
            <a:chOff x="9028176" y="1802892"/>
            <a:chExt cx="647700" cy="789940"/>
          </a:xfrm>
        </p:grpSpPr>
        <p:sp>
          <p:nvSpPr>
            <p:cNvPr id="102" name="object 102" descr=""/>
            <p:cNvSpPr/>
            <p:nvPr/>
          </p:nvSpPr>
          <p:spPr>
            <a:xfrm>
              <a:off x="9086850" y="1916176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9086850" y="1916176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028176" y="1802892"/>
              <a:ext cx="647700" cy="789431"/>
            </a:xfrm>
            <a:prstGeom prst="rect">
              <a:avLst/>
            </a:prstGeom>
          </p:spPr>
        </p:pic>
      </p:grpSp>
      <p:sp>
        <p:nvSpPr>
          <p:cNvPr id="105" name="object 105" descr=""/>
          <p:cNvSpPr txBox="1"/>
          <p:nvPr/>
        </p:nvSpPr>
        <p:spPr>
          <a:xfrm>
            <a:off x="9237726" y="1894077"/>
            <a:ext cx="203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6662928" y="807719"/>
            <a:ext cx="2583180" cy="2505710"/>
            <a:chOff x="6662928" y="807719"/>
            <a:chExt cx="2583180" cy="2505710"/>
          </a:xfrm>
        </p:grpSpPr>
        <p:sp>
          <p:nvSpPr>
            <p:cNvPr id="107" name="object 107" descr=""/>
            <p:cNvSpPr/>
            <p:nvPr/>
          </p:nvSpPr>
          <p:spPr>
            <a:xfrm>
              <a:off x="7575550" y="191617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213" y="0"/>
                  </a:moveTo>
                  <a:lnTo>
                    <a:pt x="132291" y="5157"/>
                  </a:lnTo>
                  <a:lnTo>
                    <a:pt x="89238" y="19713"/>
                  </a:lnTo>
                  <a:lnTo>
                    <a:pt x="52768" y="42290"/>
                  </a:lnTo>
                  <a:lnTo>
                    <a:pt x="24595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5" y="217315"/>
                  </a:lnTo>
                  <a:lnTo>
                    <a:pt x="52768" y="246570"/>
                  </a:lnTo>
                  <a:lnTo>
                    <a:pt x="89238" y="269178"/>
                  </a:lnTo>
                  <a:lnTo>
                    <a:pt x="132291" y="283757"/>
                  </a:lnTo>
                  <a:lnTo>
                    <a:pt x="180213" y="288925"/>
                  </a:lnTo>
                  <a:lnTo>
                    <a:pt x="228090" y="283757"/>
                  </a:lnTo>
                  <a:lnTo>
                    <a:pt x="271130" y="269178"/>
                  </a:lnTo>
                  <a:lnTo>
                    <a:pt x="307609" y="246570"/>
                  </a:lnTo>
                  <a:lnTo>
                    <a:pt x="335802" y="217315"/>
                  </a:lnTo>
                  <a:lnTo>
                    <a:pt x="353982" y="182797"/>
                  </a:lnTo>
                  <a:lnTo>
                    <a:pt x="360425" y="144399"/>
                  </a:lnTo>
                  <a:lnTo>
                    <a:pt x="353982" y="106009"/>
                  </a:lnTo>
                  <a:lnTo>
                    <a:pt x="335802" y="71515"/>
                  </a:lnTo>
                  <a:lnTo>
                    <a:pt x="307609" y="42290"/>
                  </a:lnTo>
                  <a:lnTo>
                    <a:pt x="271130" y="19713"/>
                  </a:lnTo>
                  <a:lnTo>
                    <a:pt x="228090" y="5157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575550" y="191617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5" y="71515"/>
                  </a:lnTo>
                  <a:lnTo>
                    <a:pt x="52768" y="42290"/>
                  </a:lnTo>
                  <a:lnTo>
                    <a:pt x="89238" y="19713"/>
                  </a:lnTo>
                  <a:lnTo>
                    <a:pt x="132291" y="5157"/>
                  </a:lnTo>
                  <a:lnTo>
                    <a:pt x="180213" y="0"/>
                  </a:lnTo>
                  <a:lnTo>
                    <a:pt x="228090" y="5157"/>
                  </a:lnTo>
                  <a:lnTo>
                    <a:pt x="271130" y="19713"/>
                  </a:lnTo>
                  <a:lnTo>
                    <a:pt x="307609" y="42290"/>
                  </a:lnTo>
                  <a:lnTo>
                    <a:pt x="335802" y="71515"/>
                  </a:lnTo>
                  <a:lnTo>
                    <a:pt x="353982" y="106009"/>
                  </a:lnTo>
                  <a:lnTo>
                    <a:pt x="360425" y="144399"/>
                  </a:lnTo>
                  <a:lnTo>
                    <a:pt x="353982" y="182797"/>
                  </a:lnTo>
                  <a:lnTo>
                    <a:pt x="335802" y="217315"/>
                  </a:lnTo>
                  <a:lnTo>
                    <a:pt x="307609" y="246570"/>
                  </a:lnTo>
                  <a:lnTo>
                    <a:pt x="271130" y="269178"/>
                  </a:lnTo>
                  <a:lnTo>
                    <a:pt x="228090" y="283757"/>
                  </a:lnTo>
                  <a:lnTo>
                    <a:pt x="180213" y="288925"/>
                  </a:lnTo>
                  <a:lnTo>
                    <a:pt x="132291" y="283757"/>
                  </a:lnTo>
                  <a:lnTo>
                    <a:pt x="89238" y="269178"/>
                  </a:lnTo>
                  <a:lnTo>
                    <a:pt x="52768" y="246570"/>
                  </a:lnTo>
                  <a:lnTo>
                    <a:pt x="24595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6710426" y="263677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710426" y="263677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662928" y="2523743"/>
              <a:ext cx="626364" cy="789431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8150225" y="2635249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8150225" y="2635249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110728" y="2522219"/>
              <a:ext cx="608076" cy="789431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7070725" y="1484375"/>
              <a:ext cx="2160905" cy="1152525"/>
            </a:xfrm>
            <a:custGeom>
              <a:avLst/>
              <a:gdLst/>
              <a:ahLst/>
              <a:cxnLst/>
              <a:rect l="l" t="t" r="r" b="b"/>
              <a:pathLst>
                <a:path w="2160904" h="1152525">
                  <a:moveTo>
                    <a:pt x="1368425" y="0"/>
                  </a:moveTo>
                  <a:lnTo>
                    <a:pt x="792099" y="431800"/>
                  </a:lnTo>
                </a:path>
                <a:path w="2160904" h="1152525">
                  <a:moveTo>
                    <a:pt x="1657350" y="0"/>
                  </a:moveTo>
                  <a:lnTo>
                    <a:pt x="2160651" y="431800"/>
                  </a:lnTo>
                </a:path>
                <a:path w="2160904" h="1152525">
                  <a:moveTo>
                    <a:pt x="504825" y="647573"/>
                  </a:moveTo>
                  <a:lnTo>
                    <a:pt x="0" y="1152398"/>
                  </a:lnTo>
                </a:path>
                <a:path w="2160904" h="1152525">
                  <a:moveTo>
                    <a:pt x="865251" y="647573"/>
                  </a:moveTo>
                  <a:lnTo>
                    <a:pt x="1224026" y="115239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8439150" y="126847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213" y="0"/>
                  </a:moveTo>
                  <a:lnTo>
                    <a:pt x="132291" y="5157"/>
                  </a:lnTo>
                  <a:lnTo>
                    <a:pt x="89238" y="19713"/>
                  </a:lnTo>
                  <a:lnTo>
                    <a:pt x="52768" y="42290"/>
                  </a:lnTo>
                  <a:lnTo>
                    <a:pt x="24595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5" y="217315"/>
                  </a:lnTo>
                  <a:lnTo>
                    <a:pt x="52768" y="246570"/>
                  </a:lnTo>
                  <a:lnTo>
                    <a:pt x="89238" y="269178"/>
                  </a:lnTo>
                  <a:lnTo>
                    <a:pt x="132291" y="283757"/>
                  </a:lnTo>
                  <a:lnTo>
                    <a:pt x="180213" y="288925"/>
                  </a:lnTo>
                  <a:lnTo>
                    <a:pt x="228090" y="283757"/>
                  </a:lnTo>
                  <a:lnTo>
                    <a:pt x="271130" y="269178"/>
                  </a:lnTo>
                  <a:lnTo>
                    <a:pt x="307609" y="246570"/>
                  </a:lnTo>
                  <a:lnTo>
                    <a:pt x="335802" y="217315"/>
                  </a:lnTo>
                  <a:lnTo>
                    <a:pt x="353982" y="182797"/>
                  </a:lnTo>
                  <a:lnTo>
                    <a:pt x="360425" y="144399"/>
                  </a:lnTo>
                  <a:lnTo>
                    <a:pt x="353982" y="106009"/>
                  </a:lnTo>
                  <a:lnTo>
                    <a:pt x="335802" y="71515"/>
                  </a:lnTo>
                  <a:lnTo>
                    <a:pt x="307609" y="42290"/>
                  </a:lnTo>
                  <a:lnTo>
                    <a:pt x="271130" y="19713"/>
                  </a:lnTo>
                  <a:lnTo>
                    <a:pt x="228090" y="5157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8439150" y="126847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5" y="71515"/>
                  </a:lnTo>
                  <a:lnTo>
                    <a:pt x="52768" y="42290"/>
                  </a:lnTo>
                  <a:lnTo>
                    <a:pt x="89238" y="19713"/>
                  </a:lnTo>
                  <a:lnTo>
                    <a:pt x="132291" y="5157"/>
                  </a:lnTo>
                  <a:lnTo>
                    <a:pt x="180213" y="0"/>
                  </a:lnTo>
                  <a:lnTo>
                    <a:pt x="228090" y="5157"/>
                  </a:lnTo>
                  <a:lnTo>
                    <a:pt x="271130" y="19713"/>
                  </a:lnTo>
                  <a:lnTo>
                    <a:pt x="307609" y="42290"/>
                  </a:lnTo>
                  <a:lnTo>
                    <a:pt x="335802" y="71515"/>
                  </a:lnTo>
                  <a:lnTo>
                    <a:pt x="353982" y="106009"/>
                  </a:lnTo>
                  <a:lnTo>
                    <a:pt x="360425" y="144399"/>
                  </a:lnTo>
                  <a:lnTo>
                    <a:pt x="353982" y="182797"/>
                  </a:lnTo>
                  <a:lnTo>
                    <a:pt x="335802" y="217315"/>
                  </a:lnTo>
                  <a:lnTo>
                    <a:pt x="307609" y="246570"/>
                  </a:lnTo>
                  <a:lnTo>
                    <a:pt x="271130" y="269178"/>
                  </a:lnTo>
                  <a:lnTo>
                    <a:pt x="228090" y="283757"/>
                  </a:lnTo>
                  <a:lnTo>
                    <a:pt x="180213" y="288925"/>
                  </a:lnTo>
                  <a:lnTo>
                    <a:pt x="132291" y="283757"/>
                  </a:lnTo>
                  <a:lnTo>
                    <a:pt x="89238" y="269178"/>
                  </a:lnTo>
                  <a:lnTo>
                    <a:pt x="52768" y="246570"/>
                  </a:lnTo>
                  <a:lnTo>
                    <a:pt x="24595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741920" y="807719"/>
              <a:ext cx="1031748" cy="1011936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923532" y="2005583"/>
              <a:ext cx="557783" cy="679703"/>
            </a:xfrm>
            <a:prstGeom prst="rect">
              <a:avLst/>
            </a:prstGeom>
          </p:spPr>
        </p:pic>
      </p:grpSp>
      <p:sp>
        <p:nvSpPr>
          <p:cNvPr id="120" name="object 120" descr=""/>
          <p:cNvSpPr txBox="1"/>
          <p:nvPr/>
        </p:nvSpPr>
        <p:spPr>
          <a:xfrm>
            <a:off x="7102856" y="208191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1" name="object 121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7787640" y="1333500"/>
            <a:ext cx="557783" cy="679703"/>
          </a:xfrm>
          <a:prstGeom prst="rect">
            <a:avLst/>
          </a:prstGeom>
        </p:spPr>
      </p:pic>
      <p:sp>
        <p:nvSpPr>
          <p:cNvPr id="122" name="object 122" descr=""/>
          <p:cNvSpPr txBox="1"/>
          <p:nvPr/>
        </p:nvSpPr>
        <p:spPr>
          <a:xfrm>
            <a:off x="7966709" y="926084"/>
            <a:ext cx="504825" cy="873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690">
              <a:lnSpc>
                <a:spcPts val="4060"/>
              </a:lnSpc>
              <a:spcBef>
                <a:spcPts val="100"/>
              </a:spcBef>
            </a:pPr>
            <a:r>
              <a:rPr dirty="0" sz="3600" spc="-25" b="1" i="1">
                <a:solidFill>
                  <a:srgbClr val="FF0000"/>
                </a:solidFill>
                <a:latin typeface="Times New Roman"/>
                <a:cs typeface="Times New Roman"/>
              </a:rPr>
              <a:t>T’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2620"/>
              </a:lnSpc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3" name="object 123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8796528" y="1286255"/>
            <a:ext cx="557783" cy="679703"/>
          </a:xfrm>
          <a:prstGeom prst="rect">
            <a:avLst/>
          </a:prstGeom>
        </p:spPr>
      </p:pic>
      <p:sp>
        <p:nvSpPr>
          <p:cNvPr id="124" name="object 124" descr=""/>
          <p:cNvSpPr txBox="1"/>
          <p:nvPr/>
        </p:nvSpPr>
        <p:spPr>
          <a:xfrm>
            <a:off x="8974963" y="1362583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5" name="object 125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7932419" y="1981200"/>
            <a:ext cx="557783" cy="679703"/>
          </a:xfrm>
          <a:prstGeom prst="rect">
            <a:avLst/>
          </a:prstGeom>
        </p:spPr>
      </p:pic>
      <p:sp>
        <p:nvSpPr>
          <p:cNvPr id="126" name="object 126" descr=""/>
          <p:cNvSpPr txBox="1"/>
          <p:nvPr/>
        </p:nvSpPr>
        <p:spPr>
          <a:xfrm>
            <a:off x="8111108" y="2056333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27" name="object 127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6060947" y="2581655"/>
            <a:ext cx="847344" cy="679703"/>
          </a:xfrm>
          <a:prstGeom prst="rect">
            <a:avLst/>
          </a:prstGeom>
        </p:spPr>
      </p:pic>
      <p:sp>
        <p:nvSpPr>
          <p:cNvPr id="128" name="object 128" descr=""/>
          <p:cNvSpPr txBox="1"/>
          <p:nvPr/>
        </p:nvSpPr>
        <p:spPr>
          <a:xfrm>
            <a:off x="6239383" y="2615006"/>
            <a:ext cx="22453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4525" algn="l"/>
                <a:tab pos="2093595" algn="l"/>
              </a:tabLst>
            </a:pPr>
            <a:r>
              <a:rPr dirty="0" baseline="1157" sz="3600" spc="-30" b="1" i="1">
                <a:latin typeface="Times New Roman"/>
                <a:cs typeface="Times New Roman"/>
              </a:rPr>
              <a:t>f(c)</a:t>
            </a:r>
            <a:r>
              <a:rPr dirty="0" baseline="1157" sz="3600" b="1" i="1">
                <a:latin typeface="Times New Roman"/>
                <a:cs typeface="Times New Roman"/>
              </a:rPr>
              <a:t>	</a:t>
            </a:r>
            <a:r>
              <a:rPr dirty="0" sz="2800" spc="-50" b="1" i="1">
                <a:latin typeface="Times New Roman"/>
                <a:cs typeface="Times New Roman"/>
              </a:rPr>
              <a:t>c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0" b="1" i="1">
                <a:latin typeface="Times New Roman"/>
                <a:cs typeface="Times New Roman"/>
              </a:rPr>
              <a:t>z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29" name="object 129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9517380" y="1790700"/>
            <a:ext cx="769620" cy="679703"/>
          </a:xfrm>
          <a:prstGeom prst="rect">
            <a:avLst/>
          </a:prstGeom>
        </p:spPr>
      </p:pic>
      <p:sp>
        <p:nvSpPr>
          <p:cNvPr id="130" name="object 130" descr=""/>
          <p:cNvSpPr txBox="1"/>
          <p:nvPr/>
        </p:nvSpPr>
        <p:spPr>
          <a:xfrm>
            <a:off x="9695815" y="1865757"/>
            <a:ext cx="4832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f(b)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31" name="object 131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8561831" y="2557272"/>
            <a:ext cx="1479803" cy="679703"/>
          </a:xfrm>
          <a:prstGeom prst="rect">
            <a:avLst/>
          </a:prstGeom>
        </p:spPr>
      </p:pic>
      <p:sp>
        <p:nvSpPr>
          <p:cNvPr id="132" name="object 132" descr=""/>
          <p:cNvSpPr txBox="1"/>
          <p:nvPr/>
        </p:nvSpPr>
        <p:spPr>
          <a:xfrm>
            <a:off x="8741409" y="2632659"/>
            <a:ext cx="10985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 i="1">
                <a:latin typeface="Times New Roman"/>
                <a:cs typeface="Times New Roman"/>
              </a:rPr>
              <a:t>f(x)+f(y)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33" name="object 133" descr=""/>
          <p:cNvGrpSpPr/>
          <p:nvPr/>
        </p:nvGrpSpPr>
        <p:grpSpPr>
          <a:xfrm>
            <a:off x="9035795" y="4899659"/>
            <a:ext cx="668020" cy="789940"/>
            <a:chOff x="9035795" y="4899659"/>
            <a:chExt cx="668020" cy="789940"/>
          </a:xfrm>
        </p:grpSpPr>
        <p:sp>
          <p:nvSpPr>
            <p:cNvPr id="134" name="object 134" descr=""/>
            <p:cNvSpPr/>
            <p:nvPr/>
          </p:nvSpPr>
          <p:spPr>
            <a:xfrm>
              <a:off x="9104375" y="501332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9104375" y="501332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035795" y="4899659"/>
              <a:ext cx="667511" cy="789431"/>
            </a:xfrm>
            <a:prstGeom prst="rect">
              <a:avLst/>
            </a:prstGeom>
          </p:spPr>
        </p:pic>
      </p:grpSp>
      <p:sp>
        <p:nvSpPr>
          <p:cNvPr id="137" name="object 137" descr=""/>
          <p:cNvSpPr txBox="1"/>
          <p:nvPr/>
        </p:nvSpPr>
        <p:spPr>
          <a:xfrm>
            <a:off x="9246234" y="4992115"/>
            <a:ext cx="2228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u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38" name="object 138" descr=""/>
          <p:cNvGrpSpPr/>
          <p:nvPr/>
        </p:nvGrpSpPr>
        <p:grpSpPr>
          <a:xfrm>
            <a:off x="6679692" y="3904488"/>
            <a:ext cx="2583815" cy="2505710"/>
            <a:chOff x="6679692" y="3904488"/>
            <a:chExt cx="2583815" cy="2505710"/>
          </a:xfrm>
        </p:grpSpPr>
        <p:sp>
          <p:nvSpPr>
            <p:cNvPr id="139" name="object 139" descr=""/>
            <p:cNvSpPr/>
            <p:nvPr/>
          </p:nvSpPr>
          <p:spPr>
            <a:xfrm>
              <a:off x="7593076" y="50133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085" y="0"/>
                  </a:moveTo>
                  <a:lnTo>
                    <a:pt x="132218" y="5157"/>
                  </a:lnTo>
                  <a:lnTo>
                    <a:pt x="89201" y="19713"/>
                  </a:lnTo>
                  <a:lnTo>
                    <a:pt x="52752" y="42291"/>
                  </a:lnTo>
                  <a:lnTo>
                    <a:pt x="24590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841"/>
                  </a:lnTo>
                  <a:lnTo>
                    <a:pt x="24590" y="217372"/>
                  </a:lnTo>
                  <a:lnTo>
                    <a:pt x="52752" y="246618"/>
                  </a:lnTo>
                  <a:lnTo>
                    <a:pt x="89201" y="269207"/>
                  </a:lnTo>
                  <a:lnTo>
                    <a:pt x="132218" y="283766"/>
                  </a:lnTo>
                  <a:lnTo>
                    <a:pt x="180085" y="288925"/>
                  </a:lnTo>
                  <a:lnTo>
                    <a:pt x="228007" y="283766"/>
                  </a:lnTo>
                  <a:lnTo>
                    <a:pt x="271060" y="269207"/>
                  </a:lnTo>
                  <a:lnTo>
                    <a:pt x="307530" y="246618"/>
                  </a:lnTo>
                  <a:lnTo>
                    <a:pt x="335703" y="217372"/>
                  </a:lnTo>
                  <a:lnTo>
                    <a:pt x="353864" y="182841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3" y="71515"/>
                  </a:lnTo>
                  <a:lnTo>
                    <a:pt x="307530" y="42290"/>
                  </a:lnTo>
                  <a:lnTo>
                    <a:pt x="271060" y="19713"/>
                  </a:lnTo>
                  <a:lnTo>
                    <a:pt x="228007" y="5157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7593076" y="50133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0" y="71515"/>
                  </a:lnTo>
                  <a:lnTo>
                    <a:pt x="52752" y="42291"/>
                  </a:lnTo>
                  <a:lnTo>
                    <a:pt x="89201" y="19713"/>
                  </a:lnTo>
                  <a:lnTo>
                    <a:pt x="132218" y="5157"/>
                  </a:lnTo>
                  <a:lnTo>
                    <a:pt x="180085" y="0"/>
                  </a:lnTo>
                  <a:lnTo>
                    <a:pt x="228007" y="5157"/>
                  </a:lnTo>
                  <a:lnTo>
                    <a:pt x="271060" y="19713"/>
                  </a:lnTo>
                  <a:lnTo>
                    <a:pt x="307530" y="42290"/>
                  </a:lnTo>
                  <a:lnTo>
                    <a:pt x="335703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841"/>
                  </a:lnTo>
                  <a:lnTo>
                    <a:pt x="335703" y="217372"/>
                  </a:lnTo>
                  <a:lnTo>
                    <a:pt x="307530" y="246618"/>
                  </a:lnTo>
                  <a:lnTo>
                    <a:pt x="271060" y="269207"/>
                  </a:lnTo>
                  <a:lnTo>
                    <a:pt x="228007" y="283766"/>
                  </a:lnTo>
                  <a:lnTo>
                    <a:pt x="180085" y="288925"/>
                  </a:lnTo>
                  <a:lnTo>
                    <a:pt x="132218" y="283766"/>
                  </a:lnTo>
                  <a:lnTo>
                    <a:pt x="89201" y="269207"/>
                  </a:lnTo>
                  <a:lnTo>
                    <a:pt x="52752" y="246618"/>
                  </a:lnTo>
                  <a:lnTo>
                    <a:pt x="24590" y="217372"/>
                  </a:lnTo>
                  <a:lnTo>
                    <a:pt x="6434" y="182841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6727825" y="5734050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6727825" y="5734050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679692" y="5620511"/>
              <a:ext cx="626364" cy="789432"/>
            </a:xfrm>
            <a:prstGeom prst="rect">
              <a:avLst/>
            </a:prstGeom>
          </p:spPr>
        </p:pic>
        <p:sp>
          <p:nvSpPr>
            <p:cNvPr id="144" name="object 144" descr=""/>
            <p:cNvSpPr/>
            <p:nvPr/>
          </p:nvSpPr>
          <p:spPr>
            <a:xfrm>
              <a:off x="7088251" y="4581525"/>
              <a:ext cx="2160905" cy="1152525"/>
            </a:xfrm>
            <a:custGeom>
              <a:avLst/>
              <a:gdLst/>
              <a:ahLst/>
              <a:cxnLst/>
              <a:rect l="l" t="t" r="r" b="b"/>
              <a:pathLst>
                <a:path w="2160904" h="1152525">
                  <a:moveTo>
                    <a:pt x="1368425" y="0"/>
                  </a:moveTo>
                  <a:lnTo>
                    <a:pt x="792099" y="431800"/>
                  </a:lnTo>
                </a:path>
                <a:path w="2160904" h="1152525">
                  <a:moveTo>
                    <a:pt x="1657350" y="0"/>
                  </a:moveTo>
                  <a:lnTo>
                    <a:pt x="2160524" y="431800"/>
                  </a:lnTo>
                </a:path>
                <a:path w="2160904" h="1152525">
                  <a:moveTo>
                    <a:pt x="504825" y="647700"/>
                  </a:moveTo>
                  <a:lnTo>
                    <a:pt x="0" y="1152525"/>
                  </a:lnTo>
                </a:path>
                <a:path w="2160904" h="1152525">
                  <a:moveTo>
                    <a:pt x="865124" y="647700"/>
                  </a:moveTo>
                  <a:lnTo>
                    <a:pt x="1223899" y="115252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8456676" y="43656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085" y="0"/>
                  </a:moveTo>
                  <a:lnTo>
                    <a:pt x="132218" y="5157"/>
                  </a:lnTo>
                  <a:lnTo>
                    <a:pt x="89201" y="19713"/>
                  </a:lnTo>
                  <a:lnTo>
                    <a:pt x="52752" y="42291"/>
                  </a:lnTo>
                  <a:lnTo>
                    <a:pt x="24590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841"/>
                  </a:lnTo>
                  <a:lnTo>
                    <a:pt x="24590" y="217372"/>
                  </a:lnTo>
                  <a:lnTo>
                    <a:pt x="52752" y="246618"/>
                  </a:lnTo>
                  <a:lnTo>
                    <a:pt x="89201" y="269207"/>
                  </a:lnTo>
                  <a:lnTo>
                    <a:pt x="132218" y="283766"/>
                  </a:lnTo>
                  <a:lnTo>
                    <a:pt x="180085" y="288925"/>
                  </a:lnTo>
                  <a:lnTo>
                    <a:pt x="228007" y="283766"/>
                  </a:lnTo>
                  <a:lnTo>
                    <a:pt x="271060" y="269207"/>
                  </a:lnTo>
                  <a:lnTo>
                    <a:pt x="307530" y="246618"/>
                  </a:lnTo>
                  <a:lnTo>
                    <a:pt x="335703" y="217372"/>
                  </a:lnTo>
                  <a:lnTo>
                    <a:pt x="353864" y="182841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3" y="71515"/>
                  </a:lnTo>
                  <a:lnTo>
                    <a:pt x="307530" y="42290"/>
                  </a:lnTo>
                  <a:lnTo>
                    <a:pt x="271060" y="19713"/>
                  </a:lnTo>
                  <a:lnTo>
                    <a:pt x="228007" y="5157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8456676" y="43656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0" y="71515"/>
                  </a:lnTo>
                  <a:lnTo>
                    <a:pt x="52752" y="42291"/>
                  </a:lnTo>
                  <a:lnTo>
                    <a:pt x="89201" y="19713"/>
                  </a:lnTo>
                  <a:lnTo>
                    <a:pt x="132218" y="5157"/>
                  </a:lnTo>
                  <a:lnTo>
                    <a:pt x="180085" y="0"/>
                  </a:lnTo>
                  <a:lnTo>
                    <a:pt x="228007" y="5157"/>
                  </a:lnTo>
                  <a:lnTo>
                    <a:pt x="271060" y="19713"/>
                  </a:lnTo>
                  <a:lnTo>
                    <a:pt x="307530" y="42290"/>
                  </a:lnTo>
                  <a:lnTo>
                    <a:pt x="335703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841"/>
                  </a:lnTo>
                  <a:lnTo>
                    <a:pt x="335703" y="217372"/>
                  </a:lnTo>
                  <a:lnTo>
                    <a:pt x="307530" y="246618"/>
                  </a:lnTo>
                  <a:lnTo>
                    <a:pt x="271060" y="269207"/>
                  </a:lnTo>
                  <a:lnTo>
                    <a:pt x="228007" y="283766"/>
                  </a:lnTo>
                  <a:lnTo>
                    <a:pt x="180085" y="288925"/>
                  </a:lnTo>
                  <a:lnTo>
                    <a:pt x="132218" y="283766"/>
                  </a:lnTo>
                  <a:lnTo>
                    <a:pt x="89201" y="269207"/>
                  </a:lnTo>
                  <a:lnTo>
                    <a:pt x="52752" y="246618"/>
                  </a:lnTo>
                  <a:lnTo>
                    <a:pt x="24590" y="217372"/>
                  </a:lnTo>
                  <a:lnTo>
                    <a:pt x="6434" y="182841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758684" y="3904488"/>
              <a:ext cx="1150620" cy="1011936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732776" y="4454652"/>
              <a:ext cx="557783" cy="679704"/>
            </a:xfrm>
            <a:prstGeom prst="rect">
              <a:avLst/>
            </a:prstGeom>
          </p:spPr>
        </p:pic>
      </p:grpSp>
      <p:sp>
        <p:nvSpPr>
          <p:cNvPr id="149" name="object 149" descr=""/>
          <p:cNvSpPr txBox="1"/>
          <p:nvPr/>
        </p:nvSpPr>
        <p:spPr>
          <a:xfrm>
            <a:off x="7911210" y="4024121"/>
            <a:ext cx="696595" cy="899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0">
              <a:lnSpc>
                <a:spcPts val="4160"/>
              </a:lnSpc>
              <a:spcBef>
                <a:spcPts val="100"/>
              </a:spcBef>
            </a:pPr>
            <a:r>
              <a:rPr dirty="0" sz="3600" spc="-80" b="1" i="1">
                <a:solidFill>
                  <a:srgbClr val="FF0000"/>
                </a:solidFill>
                <a:latin typeface="Times New Roman"/>
                <a:cs typeface="Times New Roman"/>
              </a:rPr>
              <a:t>T’’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2720"/>
              </a:lnSpc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50" name="object 150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915911" y="5151120"/>
            <a:ext cx="557783" cy="679704"/>
          </a:xfrm>
          <a:prstGeom prst="rect">
            <a:avLst/>
          </a:prstGeom>
        </p:spPr>
      </p:pic>
      <p:sp>
        <p:nvSpPr>
          <p:cNvPr id="151" name="object 151" descr=""/>
          <p:cNvSpPr txBox="1"/>
          <p:nvPr/>
        </p:nvSpPr>
        <p:spPr>
          <a:xfrm>
            <a:off x="7094981" y="5227446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52" name="object 152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7997952" y="5102352"/>
            <a:ext cx="557783" cy="679704"/>
          </a:xfrm>
          <a:prstGeom prst="rect">
            <a:avLst/>
          </a:prstGeom>
        </p:spPr>
      </p:pic>
      <p:sp>
        <p:nvSpPr>
          <p:cNvPr id="153" name="object 153" descr=""/>
          <p:cNvSpPr txBox="1"/>
          <p:nvPr/>
        </p:nvSpPr>
        <p:spPr>
          <a:xfrm>
            <a:off x="8176386" y="517982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54" name="object 154" descr="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8811768" y="4384547"/>
            <a:ext cx="557783" cy="679704"/>
          </a:xfrm>
          <a:prstGeom prst="rect">
            <a:avLst/>
          </a:prstGeom>
        </p:spPr>
      </p:pic>
      <p:sp>
        <p:nvSpPr>
          <p:cNvPr id="155" name="object 155" descr=""/>
          <p:cNvSpPr txBox="1"/>
          <p:nvPr/>
        </p:nvSpPr>
        <p:spPr>
          <a:xfrm>
            <a:off x="8990838" y="446049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6" name="object 156" descr=""/>
          <p:cNvGrpSpPr/>
          <p:nvPr/>
        </p:nvGrpSpPr>
        <p:grpSpPr>
          <a:xfrm>
            <a:off x="7184135" y="4887467"/>
            <a:ext cx="3103245" cy="1473835"/>
            <a:chOff x="7184135" y="4887467"/>
            <a:chExt cx="3103245" cy="1473835"/>
          </a:xfrm>
        </p:grpSpPr>
        <p:pic>
          <p:nvPicPr>
            <p:cNvPr id="157" name="object 157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184135" y="5681471"/>
              <a:ext cx="847344" cy="679704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508235" y="4887467"/>
              <a:ext cx="778764" cy="679704"/>
            </a:xfrm>
            <a:prstGeom prst="rect">
              <a:avLst/>
            </a:prstGeom>
          </p:spPr>
        </p:pic>
      </p:grpSp>
      <p:sp>
        <p:nvSpPr>
          <p:cNvPr id="159" name="object 159" descr=""/>
          <p:cNvSpPr txBox="1"/>
          <p:nvPr/>
        </p:nvSpPr>
        <p:spPr>
          <a:xfrm>
            <a:off x="9687814" y="4963795"/>
            <a:ext cx="500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f(u)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60" name="object 160" descr=""/>
          <p:cNvGrpSpPr/>
          <p:nvPr/>
        </p:nvGrpSpPr>
        <p:grpSpPr>
          <a:xfrm>
            <a:off x="8008619" y="5620511"/>
            <a:ext cx="608330" cy="789940"/>
            <a:chOff x="8008619" y="5620511"/>
            <a:chExt cx="608330" cy="789940"/>
          </a:xfrm>
        </p:grpSpPr>
        <p:sp>
          <p:nvSpPr>
            <p:cNvPr id="161" name="object 161" descr=""/>
            <p:cNvSpPr/>
            <p:nvPr/>
          </p:nvSpPr>
          <p:spPr>
            <a:xfrm>
              <a:off x="8047100" y="5734049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8047100" y="5734049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008619" y="5620511"/>
              <a:ext cx="608076" cy="789432"/>
            </a:xfrm>
            <a:prstGeom prst="rect">
              <a:avLst/>
            </a:prstGeom>
          </p:spPr>
        </p:pic>
      </p:grpSp>
      <p:sp>
        <p:nvSpPr>
          <p:cNvPr id="164" name="object 164" descr=""/>
          <p:cNvSpPr txBox="1"/>
          <p:nvPr/>
        </p:nvSpPr>
        <p:spPr>
          <a:xfrm>
            <a:off x="6889242" y="5712967"/>
            <a:ext cx="14922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6409" algn="l"/>
                <a:tab pos="1340485" algn="l"/>
              </a:tabLst>
            </a:pPr>
            <a:r>
              <a:rPr dirty="0" sz="2800" spc="-50" b="1" i="1">
                <a:latin typeface="Times New Roman"/>
                <a:cs typeface="Times New Roman"/>
              </a:rPr>
              <a:t>v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baseline="1157" sz="3600" spc="-30" b="1" i="1">
                <a:latin typeface="Times New Roman"/>
                <a:cs typeface="Times New Roman"/>
              </a:rPr>
              <a:t>f(v)</a:t>
            </a:r>
            <a:r>
              <a:rPr dirty="0" baseline="1157" sz="3600" b="1" i="1">
                <a:latin typeface="Times New Roman"/>
                <a:cs typeface="Times New Roman"/>
              </a:rPr>
              <a:t>	</a:t>
            </a:r>
            <a:r>
              <a:rPr dirty="0" sz="2800" spc="-50" b="1" i="1">
                <a:latin typeface="Times New Roman"/>
                <a:cs typeface="Times New Roman"/>
              </a:rPr>
              <a:t>z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65" name="object 165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8453628" y="5609844"/>
            <a:ext cx="830579" cy="679704"/>
          </a:xfrm>
          <a:prstGeom prst="rect">
            <a:avLst/>
          </a:prstGeom>
        </p:spPr>
      </p:pic>
      <p:sp>
        <p:nvSpPr>
          <p:cNvPr id="166" name="object 166" descr=""/>
          <p:cNvSpPr txBox="1"/>
          <p:nvPr/>
        </p:nvSpPr>
        <p:spPr>
          <a:xfrm>
            <a:off x="8632063" y="5686145"/>
            <a:ext cx="4495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f(z)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89787" y="3352800"/>
            <a:ext cx="9237345" cy="3240405"/>
            <a:chOff x="589787" y="3352800"/>
            <a:chExt cx="9237345" cy="32404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869" y="3556605"/>
              <a:ext cx="602689" cy="31493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4147" y="3352800"/>
              <a:ext cx="2161031" cy="8991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371" y="3899916"/>
              <a:ext cx="1901952" cy="8991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4935" y="3899916"/>
              <a:ext cx="1347215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8752" y="3899916"/>
              <a:ext cx="900684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6036" y="3899916"/>
              <a:ext cx="2232660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5296" y="3899916"/>
              <a:ext cx="736091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8759" y="4191000"/>
              <a:ext cx="536448" cy="61569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3352" y="4191000"/>
              <a:ext cx="531876" cy="61569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62599" y="3899916"/>
              <a:ext cx="1194816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4016" y="3899916"/>
              <a:ext cx="736091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6708" y="3899916"/>
              <a:ext cx="669036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2620" y="4517136"/>
              <a:ext cx="765048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4852" y="4517136"/>
              <a:ext cx="1347215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8667" y="4517136"/>
              <a:ext cx="1330452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55720" y="4517136"/>
              <a:ext cx="737615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40708" y="4808219"/>
              <a:ext cx="537972" cy="6156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06823" y="4808219"/>
              <a:ext cx="531876" cy="6156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86072" y="4517136"/>
              <a:ext cx="2891028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41820" y="4517136"/>
              <a:ext cx="669035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77455" y="4517136"/>
              <a:ext cx="737616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62444" y="4808219"/>
              <a:ext cx="537972" cy="61569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28559" y="4808219"/>
              <a:ext cx="531876" cy="61569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07807" y="4517136"/>
              <a:ext cx="1194816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69223" y="4517136"/>
              <a:ext cx="737616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4211" y="4808219"/>
              <a:ext cx="537972" cy="61569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20328" y="4808219"/>
              <a:ext cx="461772" cy="61569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29471" y="4517136"/>
              <a:ext cx="1097279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12620" y="5102351"/>
              <a:ext cx="765048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44852" y="5102351"/>
              <a:ext cx="6269736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78723" y="5102351"/>
              <a:ext cx="1324355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9787" y="5693664"/>
              <a:ext cx="941832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8219" y="5655564"/>
              <a:ext cx="781812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6631" y="5693664"/>
              <a:ext cx="3787140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00372" y="5655564"/>
              <a:ext cx="914400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81372" y="5693664"/>
              <a:ext cx="940308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88279" y="5655564"/>
              <a:ext cx="940308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95187" y="5693664"/>
              <a:ext cx="2971800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33587" y="5693664"/>
              <a:ext cx="669035" cy="899160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804367" y="3321786"/>
            <a:ext cx="8780145" cy="295275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65"/>
              </a:spcBef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3200" spc="-105" b="1" i="1">
                <a:solidFill>
                  <a:srgbClr val="0000CC"/>
                </a:solidFill>
                <a:latin typeface="Times New Roman"/>
                <a:cs typeface="Times New Roman"/>
              </a:rPr>
              <a:t> ’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代价为：</a:t>
            </a:r>
            <a:endParaRPr sz="3200">
              <a:latin typeface="华文行楷"/>
              <a:cs typeface="华文行楷"/>
            </a:endParaRPr>
          </a:p>
          <a:p>
            <a:pPr marL="138430">
              <a:lnSpc>
                <a:spcPct val="100000"/>
              </a:lnSpc>
              <a:spcBef>
                <a:spcPts val="770"/>
              </a:spcBef>
            </a:pP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B(T’’’)=</a:t>
            </a:r>
            <a:r>
              <a:rPr dirty="0" sz="3200" spc="-14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……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+(f(x)+f(y))(d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T’’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(z)+1)</a:t>
            </a:r>
            <a:endParaRPr sz="3200">
              <a:latin typeface="Times New Roman"/>
              <a:cs typeface="Times New Roman"/>
            </a:endParaRPr>
          </a:p>
          <a:p>
            <a:pPr marL="1359535">
              <a:lnSpc>
                <a:spcPct val="100000"/>
              </a:lnSpc>
              <a:spcBef>
                <a:spcPts val="1010"/>
              </a:spcBef>
              <a:tabLst>
                <a:tab pos="6389370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……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+f(z)d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T’’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(z)+(f(x)+f(y))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(d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T’’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(z)=d</a:t>
            </a:r>
            <a:r>
              <a:rPr dirty="0" baseline="-25132" sz="3150" spc="-15" b="1" i="1">
                <a:solidFill>
                  <a:srgbClr val="FF0000"/>
                </a:solidFill>
                <a:latin typeface="Times New Roman"/>
                <a:cs typeface="Times New Roman"/>
              </a:rPr>
              <a:t>T’</a:t>
            </a:r>
            <a:r>
              <a:rPr dirty="0" sz="3200" spc="-10" b="1" i="1">
                <a:solidFill>
                  <a:srgbClr val="FF0000"/>
                </a:solidFill>
                <a:latin typeface="Times New Roman"/>
                <a:cs typeface="Times New Roman"/>
              </a:rPr>
              <a:t>(z))</a:t>
            </a:r>
            <a:endParaRPr sz="3200">
              <a:latin typeface="Times New Roman"/>
              <a:cs typeface="Times New Roman"/>
            </a:endParaRPr>
          </a:p>
          <a:p>
            <a:pPr marL="1359535">
              <a:lnSpc>
                <a:spcPct val="100000"/>
              </a:lnSpc>
              <a:spcBef>
                <a:spcPts val="765"/>
              </a:spcBef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3200" spc="-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B(T’’)+f(x)+f(y)&lt;B(T’)+f(x)+f(y)=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B(T)</a:t>
            </a:r>
            <a:endParaRPr sz="3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35"/>
              </a:spcBef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是优化的矛盾，故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C’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的优化编码树.</a:t>
            </a:r>
            <a:endParaRPr sz="3200">
              <a:latin typeface="华文行楷"/>
              <a:cs typeface="华文行楷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8522207" y="1155191"/>
            <a:ext cx="668020" cy="789940"/>
            <a:chOff x="8522207" y="1155191"/>
            <a:chExt cx="668020" cy="789940"/>
          </a:xfrm>
        </p:grpSpPr>
        <p:sp>
          <p:nvSpPr>
            <p:cNvPr id="44" name="object 44" descr=""/>
            <p:cNvSpPr/>
            <p:nvPr/>
          </p:nvSpPr>
          <p:spPr>
            <a:xfrm>
              <a:off x="8590025" y="1268475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590025" y="1268475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522207" y="1155191"/>
              <a:ext cx="667511" cy="789431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8731757" y="1246378"/>
            <a:ext cx="2228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u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166103" y="1262125"/>
            <a:ext cx="2571115" cy="2338070"/>
            <a:chOff x="6166103" y="1262125"/>
            <a:chExt cx="2571115" cy="2338070"/>
          </a:xfrm>
        </p:grpSpPr>
        <p:sp>
          <p:nvSpPr>
            <p:cNvPr id="49" name="object 49" descr=""/>
            <p:cNvSpPr/>
            <p:nvPr/>
          </p:nvSpPr>
          <p:spPr>
            <a:xfrm>
              <a:off x="7150099" y="292417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150099" y="292417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091171" y="2810255"/>
              <a:ext cx="647700" cy="78943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8158225" y="292417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158225" y="2924174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110727" y="2810255"/>
              <a:ext cx="626364" cy="789432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7078725" y="126847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085" y="0"/>
                  </a:moveTo>
                  <a:lnTo>
                    <a:pt x="132218" y="5157"/>
                  </a:lnTo>
                  <a:lnTo>
                    <a:pt x="89201" y="19713"/>
                  </a:lnTo>
                  <a:lnTo>
                    <a:pt x="52752" y="42290"/>
                  </a:lnTo>
                  <a:lnTo>
                    <a:pt x="24590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0" y="217315"/>
                  </a:lnTo>
                  <a:lnTo>
                    <a:pt x="52752" y="246570"/>
                  </a:lnTo>
                  <a:lnTo>
                    <a:pt x="89201" y="269178"/>
                  </a:lnTo>
                  <a:lnTo>
                    <a:pt x="132218" y="283757"/>
                  </a:lnTo>
                  <a:lnTo>
                    <a:pt x="180085" y="288925"/>
                  </a:lnTo>
                  <a:lnTo>
                    <a:pt x="228007" y="283757"/>
                  </a:lnTo>
                  <a:lnTo>
                    <a:pt x="271060" y="269178"/>
                  </a:lnTo>
                  <a:lnTo>
                    <a:pt x="307530" y="246570"/>
                  </a:lnTo>
                  <a:lnTo>
                    <a:pt x="335703" y="217315"/>
                  </a:lnTo>
                  <a:lnTo>
                    <a:pt x="353864" y="182797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3" y="71515"/>
                  </a:lnTo>
                  <a:lnTo>
                    <a:pt x="307530" y="42290"/>
                  </a:lnTo>
                  <a:lnTo>
                    <a:pt x="271060" y="19713"/>
                  </a:lnTo>
                  <a:lnTo>
                    <a:pt x="228007" y="5157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078725" y="126847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0" y="71515"/>
                  </a:lnTo>
                  <a:lnTo>
                    <a:pt x="52752" y="42290"/>
                  </a:lnTo>
                  <a:lnTo>
                    <a:pt x="89201" y="19713"/>
                  </a:lnTo>
                  <a:lnTo>
                    <a:pt x="132218" y="5157"/>
                  </a:lnTo>
                  <a:lnTo>
                    <a:pt x="180085" y="0"/>
                  </a:lnTo>
                  <a:lnTo>
                    <a:pt x="228007" y="5157"/>
                  </a:lnTo>
                  <a:lnTo>
                    <a:pt x="271060" y="19713"/>
                  </a:lnTo>
                  <a:lnTo>
                    <a:pt x="307530" y="42290"/>
                  </a:lnTo>
                  <a:lnTo>
                    <a:pt x="335703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797"/>
                  </a:lnTo>
                  <a:lnTo>
                    <a:pt x="335703" y="217315"/>
                  </a:lnTo>
                  <a:lnTo>
                    <a:pt x="307530" y="246570"/>
                  </a:lnTo>
                  <a:lnTo>
                    <a:pt x="271060" y="269178"/>
                  </a:lnTo>
                  <a:lnTo>
                    <a:pt x="228007" y="283757"/>
                  </a:lnTo>
                  <a:lnTo>
                    <a:pt x="180085" y="288925"/>
                  </a:lnTo>
                  <a:lnTo>
                    <a:pt x="132218" y="283757"/>
                  </a:lnTo>
                  <a:lnTo>
                    <a:pt x="89201" y="269178"/>
                  </a:lnTo>
                  <a:lnTo>
                    <a:pt x="52752" y="246570"/>
                  </a:lnTo>
                  <a:lnTo>
                    <a:pt x="24590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213474" y="1989200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6213474" y="1989200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66103" y="1876043"/>
              <a:ext cx="626364" cy="789431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8319643" y="2902407"/>
            <a:ext cx="1835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6559613" y="160020"/>
            <a:ext cx="2189480" cy="2778760"/>
            <a:chOff x="6559613" y="160020"/>
            <a:chExt cx="2189480" cy="2778760"/>
          </a:xfrm>
        </p:grpSpPr>
        <p:sp>
          <p:nvSpPr>
            <p:cNvPr id="62" name="object 62" descr=""/>
            <p:cNvSpPr/>
            <p:nvPr/>
          </p:nvSpPr>
          <p:spPr>
            <a:xfrm>
              <a:off x="6573901" y="836675"/>
              <a:ext cx="2160905" cy="2087880"/>
            </a:xfrm>
            <a:custGeom>
              <a:avLst/>
              <a:gdLst/>
              <a:ahLst/>
              <a:cxnLst/>
              <a:rect l="l" t="t" r="r" b="b"/>
              <a:pathLst>
                <a:path w="2160904" h="2087880">
                  <a:moveTo>
                    <a:pt x="1368425" y="0"/>
                  </a:moveTo>
                  <a:lnTo>
                    <a:pt x="792099" y="431800"/>
                  </a:lnTo>
                </a:path>
                <a:path w="2160904" h="2087880">
                  <a:moveTo>
                    <a:pt x="504825" y="647700"/>
                  </a:moveTo>
                  <a:lnTo>
                    <a:pt x="0" y="1152525"/>
                  </a:lnTo>
                </a:path>
                <a:path w="2160904" h="2087880">
                  <a:moveTo>
                    <a:pt x="865124" y="647700"/>
                  </a:moveTo>
                  <a:lnTo>
                    <a:pt x="1223899" y="1152525"/>
                  </a:lnTo>
                </a:path>
                <a:path w="2160904" h="2087880">
                  <a:moveTo>
                    <a:pt x="1439799" y="1439799"/>
                  </a:moveTo>
                  <a:lnTo>
                    <a:pt x="1800225" y="2087499"/>
                  </a:lnTo>
                </a:path>
                <a:path w="2160904" h="2087880">
                  <a:moveTo>
                    <a:pt x="1657350" y="0"/>
                  </a:moveTo>
                  <a:lnTo>
                    <a:pt x="2160524" y="4318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942326" y="62077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085" y="0"/>
                  </a:moveTo>
                  <a:lnTo>
                    <a:pt x="132218" y="5157"/>
                  </a:lnTo>
                  <a:lnTo>
                    <a:pt x="89201" y="19713"/>
                  </a:lnTo>
                  <a:lnTo>
                    <a:pt x="52752" y="42290"/>
                  </a:lnTo>
                  <a:lnTo>
                    <a:pt x="24590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0" y="217315"/>
                  </a:lnTo>
                  <a:lnTo>
                    <a:pt x="52752" y="246570"/>
                  </a:lnTo>
                  <a:lnTo>
                    <a:pt x="89201" y="269178"/>
                  </a:lnTo>
                  <a:lnTo>
                    <a:pt x="132218" y="283757"/>
                  </a:lnTo>
                  <a:lnTo>
                    <a:pt x="180085" y="288925"/>
                  </a:lnTo>
                  <a:lnTo>
                    <a:pt x="228007" y="283757"/>
                  </a:lnTo>
                  <a:lnTo>
                    <a:pt x="271060" y="269178"/>
                  </a:lnTo>
                  <a:lnTo>
                    <a:pt x="307530" y="246570"/>
                  </a:lnTo>
                  <a:lnTo>
                    <a:pt x="335703" y="217315"/>
                  </a:lnTo>
                  <a:lnTo>
                    <a:pt x="353864" y="182797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3" y="71515"/>
                  </a:lnTo>
                  <a:lnTo>
                    <a:pt x="307530" y="42290"/>
                  </a:lnTo>
                  <a:lnTo>
                    <a:pt x="271060" y="19713"/>
                  </a:lnTo>
                  <a:lnTo>
                    <a:pt x="228007" y="5157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942326" y="62077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0" y="71515"/>
                  </a:lnTo>
                  <a:lnTo>
                    <a:pt x="52752" y="42290"/>
                  </a:lnTo>
                  <a:lnTo>
                    <a:pt x="89201" y="19713"/>
                  </a:lnTo>
                  <a:lnTo>
                    <a:pt x="132218" y="5157"/>
                  </a:lnTo>
                  <a:lnTo>
                    <a:pt x="180085" y="0"/>
                  </a:lnTo>
                  <a:lnTo>
                    <a:pt x="228007" y="5157"/>
                  </a:lnTo>
                  <a:lnTo>
                    <a:pt x="271060" y="19713"/>
                  </a:lnTo>
                  <a:lnTo>
                    <a:pt x="307530" y="42290"/>
                  </a:lnTo>
                  <a:lnTo>
                    <a:pt x="335703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797"/>
                  </a:lnTo>
                  <a:lnTo>
                    <a:pt x="335703" y="217315"/>
                  </a:lnTo>
                  <a:lnTo>
                    <a:pt x="307530" y="246570"/>
                  </a:lnTo>
                  <a:lnTo>
                    <a:pt x="271060" y="269178"/>
                  </a:lnTo>
                  <a:lnTo>
                    <a:pt x="228007" y="283757"/>
                  </a:lnTo>
                  <a:lnTo>
                    <a:pt x="180085" y="288925"/>
                  </a:lnTo>
                  <a:lnTo>
                    <a:pt x="132218" y="283757"/>
                  </a:lnTo>
                  <a:lnTo>
                    <a:pt x="89201" y="269178"/>
                  </a:lnTo>
                  <a:lnTo>
                    <a:pt x="52752" y="246570"/>
                  </a:lnTo>
                  <a:lnTo>
                    <a:pt x="24590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45096" y="160020"/>
              <a:ext cx="1269492" cy="101193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6432" y="2197608"/>
              <a:ext cx="557783" cy="740854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17664" y="710184"/>
              <a:ext cx="557783" cy="679703"/>
            </a:xfrm>
            <a:prstGeom prst="rect">
              <a:avLst/>
            </a:prstGeom>
          </p:spPr>
        </p:pic>
      </p:grp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7396733" y="278079"/>
            <a:ext cx="815340" cy="8997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350">
              <a:lnSpc>
                <a:spcPts val="4160"/>
              </a:lnSpc>
              <a:spcBef>
                <a:spcPts val="100"/>
              </a:spcBef>
            </a:pP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T’</a:t>
            </a:r>
            <a:r>
              <a:rPr dirty="0" sz="3600" spc="-23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50" i="1">
                <a:solidFill>
                  <a:srgbClr val="FF0000"/>
                </a:solidFill>
                <a:latin typeface="Times New Roman"/>
                <a:cs typeface="Times New Roman"/>
              </a:rPr>
              <a:t>’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2720"/>
              </a:lnSpc>
            </a:pPr>
            <a:r>
              <a:rPr dirty="0" sz="2400">
                <a:solidFill>
                  <a:srgbClr val="000000"/>
                </a:solidFill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69" name="object 69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402323" y="1405127"/>
            <a:ext cx="557783" cy="679703"/>
          </a:xfrm>
          <a:prstGeom prst="rect">
            <a:avLst/>
          </a:prstGeom>
        </p:spPr>
      </p:pic>
      <p:sp>
        <p:nvSpPr>
          <p:cNvPr id="70" name="object 70" descr=""/>
          <p:cNvSpPr txBox="1"/>
          <p:nvPr/>
        </p:nvSpPr>
        <p:spPr>
          <a:xfrm>
            <a:off x="6580758" y="1481709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7446009" y="227393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2" name="object 72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010143" y="2150364"/>
            <a:ext cx="557783" cy="679703"/>
          </a:xfrm>
          <a:prstGeom prst="rect">
            <a:avLst/>
          </a:prstGeom>
        </p:spPr>
      </p:pic>
      <p:sp>
        <p:nvSpPr>
          <p:cNvPr id="73" name="object 73" descr=""/>
          <p:cNvSpPr txBox="1"/>
          <p:nvPr/>
        </p:nvSpPr>
        <p:spPr>
          <a:xfrm>
            <a:off x="8188832" y="2226309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4" name="object 74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482840" y="1357883"/>
            <a:ext cx="557783" cy="679703"/>
          </a:xfrm>
          <a:prstGeom prst="rect">
            <a:avLst/>
          </a:prstGeom>
        </p:spPr>
      </p:pic>
      <p:sp>
        <p:nvSpPr>
          <p:cNvPr id="75" name="object 75" descr=""/>
          <p:cNvSpPr txBox="1"/>
          <p:nvPr/>
        </p:nvSpPr>
        <p:spPr>
          <a:xfrm>
            <a:off x="7661909" y="1433906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6" name="object 76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298180" y="638555"/>
            <a:ext cx="557783" cy="679703"/>
          </a:xfrm>
          <a:prstGeom prst="rect">
            <a:avLst/>
          </a:prstGeom>
        </p:spPr>
      </p:pic>
      <p:sp>
        <p:nvSpPr>
          <p:cNvPr id="77" name="object 77" descr=""/>
          <p:cNvSpPr txBox="1"/>
          <p:nvPr/>
        </p:nvSpPr>
        <p:spPr>
          <a:xfrm>
            <a:off x="8476233" y="714578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8" name="object 78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498335" y="2845307"/>
            <a:ext cx="864108" cy="679703"/>
          </a:xfrm>
          <a:prstGeom prst="rect">
            <a:avLst/>
          </a:prstGeom>
        </p:spPr>
      </p:pic>
      <p:sp>
        <p:nvSpPr>
          <p:cNvPr id="79" name="object 79" descr=""/>
          <p:cNvSpPr txBox="1"/>
          <p:nvPr/>
        </p:nvSpPr>
        <p:spPr>
          <a:xfrm>
            <a:off x="6677406" y="2871292"/>
            <a:ext cx="82676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5635" algn="l"/>
              </a:tabLst>
            </a:pPr>
            <a:r>
              <a:rPr dirty="0" sz="2400" spc="-20" b="1" i="1">
                <a:latin typeface="Times New Roman"/>
                <a:cs typeface="Times New Roman"/>
              </a:rPr>
              <a:t>f(x)</a:t>
            </a:r>
            <a:r>
              <a:rPr dirty="0" sz="2400" b="1" i="1">
                <a:latin typeface="Times New Roman"/>
                <a:cs typeface="Times New Roman"/>
              </a:rPr>
              <a:t>	</a:t>
            </a:r>
            <a:r>
              <a:rPr dirty="0" baseline="-4960" sz="4200" spc="-75" b="1" i="1">
                <a:latin typeface="Times New Roman"/>
                <a:cs typeface="Times New Roman"/>
              </a:rPr>
              <a:t>x</a:t>
            </a:r>
            <a:endParaRPr baseline="-4960" sz="4200">
              <a:latin typeface="Times New Roman"/>
              <a:cs typeface="Times New Roman"/>
            </a:endParaRPr>
          </a:p>
        </p:txBody>
      </p:sp>
      <p:pic>
        <p:nvPicPr>
          <p:cNvPr id="80" name="object 80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562600" y="1837944"/>
            <a:ext cx="847344" cy="679703"/>
          </a:xfrm>
          <a:prstGeom prst="rect">
            <a:avLst/>
          </a:prstGeom>
        </p:spPr>
      </p:pic>
      <p:sp>
        <p:nvSpPr>
          <p:cNvPr id="81" name="object 81" descr=""/>
          <p:cNvSpPr txBox="1"/>
          <p:nvPr/>
        </p:nvSpPr>
        <p:spPr>
          <a:xfrm>
            <a:off x="5715253" y="1863343"/>
            <a:ext cx="8680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71830" algn="l"/>
              </a:tabLst>
            </a:pPr>
            <a:r>
              <a:rPr dirty="0" sz="2400" spc="-20" b="1" i="1">
                <a:latin typeface="Times New Roman"/>
                <a:cs typeface="Times New Roman"/>
              </a:rPr>
              <a:t>f(v)</a:t>
            </a:r>
            <a:r>
              <a:rPr dirty="0" sz="2400" b="1" i="1">
                <a:latin typeface="Times New Roman"/>
                <a:cs typeface="Times New Roman"/>
              </a:rPr>
              <a:t>	</a:t>
            </a:r>
            <a:r>
              <a:rPr dirty="0" baseline="-15873" sz="4200" spc="-75" b="1" i="1">
                <a:latin typeface="Times New Roman"/>
                <a:cs typeface="Times New Roman"/>
              </a:rPr>
              <a:t>v</a:t>
            </a:r>
            <a:endParaRPr baseline="-15873" sz="4200">
              <a:latin typeface="Times New Roman"/>
              <a:cs typeface="Times New Roman"/>
            </a:endParaRPr>
          </a:p>
        </p:txBody>
      </p:sp>
      <p:pic>
        <p:nvPicPr>
          <p:cNvPr id="82" name="object 82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569452" y="2799588"/>
            <a:ext cx="847344" cy="679703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8747886" y="2875915"/>
            <a:ext cx="466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f(y)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4" name="object 84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994647" y="1143000"/>
            <a:ext cx="880872" cy="679703"/>
          </a:xfrm>
          <a:prstGeom prst="rect">
            <a:avLst/>
          </a:prstGeom>
        </p:spPr>
      </p:pic>
      <p:sp>
        <p:nvSpPr>
          <p:cNvPr id="85" name="object 85" descr=""/>
          <p:cNvSpPr txBox="1"/>
          <p:nvPr/>
        </p:nvSpPr>
        <p:spPr>
          <a:xfrm>
            <a:off x="9173336" y="1218057"/>
            <a:ext cx="500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f(u)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86" name="object 86" descr=""/>
          <p:cNvGrpSpPr/>
          <p:nvPr/>
        </p:nvGrpSpPr>
        <p:grpSpPr>
          <a:xfrm>
            <a:off x="7599426" y="1851660"/>
            <a:ext cx="589280" cy="680085"/>
            <a:chOff x="7599426" y="1851660"/>
            <a:chExt cx="589280" cy="680085"/>
          </a:xfrm>
        </p:grpSpPr>
        <p:sp>
          <p:nvSpPr>
            <p:cNvPr id="87" name="object 87" descr=""/>
            <p:cNvSpPr/>
            <p:nvPr/>
          </p:nvSpPr>
          <p:spPr>
            <a:xfrm>
              <a:off x="7605776" y="1916176"/>
              <a:ext cx="576580" cy="434975"/>
            </a:xfrm>
            <a:custGeom>
              <a:avLst/>
              <a:gdLst/>
              <a:ahLst/>
              <a:cxnLst/>
              <a:rect l="l" t="t" r="r" b="b"/>
              <a:pathLst>
                <a:path w="576579" h="434975">
                  <a:moveTo>
                    <a:pt x="288035" y="0"/>
                  </a:moveTo>
                  <a:lnTo>
                    <a:pt x="236247" y="3500"/>
                  </a:lnTo>
                  <a:lnTo>
                    <a:pt x="187509" y="13595"/>
                  </a:lnTo>
                  <a:lnTo>
                    <a:pt x="142635" y="29670"/>
                  </a:lnTo>
                  <a:lnTo>
                    <a:pt x="102436" y="51114"/>
                  </a:lnTo>
                  <a:lnTo>
                    <a:pt x="67724" y="77314"/>
                  </a:lnTo>
                  <a:lnTo>
                    <a:pt x="39313" y="107658"/>
                  </a:lnTo>
                  <a:lnTo>
                    <a:pt x="18014" y="141532"/>
                  </a:lnTo>
                  <a:lnTo>
                    <a:pt x="4638" y="178325"/>
                  </a:lnTo>
                  <a:lnTo>
                    <a:pt x="0" y="217424"/>
                  </a:lnTo>
                  <a:lnTo>
                    <a:pt x="4638" y="256526"/>
                  </a:lnTo>
                  <a:lnTo>
                    <a:pt x="18014" y="293331"/>
                  </a:lnTo>
                  <a:lnTo>
                    <a:pt x="39313" y="327222"/>
                  </a:lnTo>
                  <a:lnTo>
                    <a:pt x="67724" y="357586"/>
                  </a:lnTo>
                  <a:lnTo>
                    <a:pt x="102436" y="383807"/>
                  </a:lnTo>
                  <a:lnTo>
                    <a:pt x="142635" y="405271"/>
                  </a:lnTo>
                  <a:lnTo>
                    <a:pt x="187509" y="421363"/>
                  </a:lnTo>
                  <a:lnTo>
                    <a:pt x="236247" y="431469"/>
                  </a:lnTo>
                  <a:lnTo>
                    <a:pt x="288035" y="434975"/>
                  </a:lnTo>
                  <a:lnTo>
                    <a:pt x="339829" y="431469"/>
                  </a:lnTo>
                  <a:lnTo>
                    <a:pt x="388578" y="421363"/>
                  </a:lnTo>
                  <a:lnTo>
                    <a:pt x="433469" y="405271"/>
                  </a:lnTo>
                  <a:lnTo>
                    <a:pt x="473688" y="383807"/>
                  </a:lnTo>
                  <a:lnTo>
                    <a:pt x="508421" y="357586"/>
                  </a:lnTo>
                  <a:lnTo>
                    <a:pt x="536852" y="327222"/>
                  </a:lnTo>
                  <a:lnTo>
                    <a:pt x="558168" y="293331"/>
                  </a:lnTo>
                  <a:lnTo>
                    <a:pt x="571555" y="256526"/>
                  </a:lnTo>
                  <a:lnTo>
                    <a:pt x="576199" y="217424"/>
                  </a:lnTo>
                  <a:lnTo>
                    <a:pt x="571555" y="178325"/>
                  </a:lnTo>
                  <a:lnTo>
                    <a:pt x="558168" y="141532"/>
                  </a:lnTo>
                  <a:lnTo>
                    <a:pt x="536852" y="107658"/>
                  </a:lnTo>
                  <a:lnTo>
                    <a:pt x="508421" y="77314"/>
                  </a:lnTo>
                  <a:lnTo>
                    <a:pt x="473688" y="51114"/>
                  </a:lnTo>
                  <a:lnTo>
                    <a:pt x="433469" y="29670"/>
                  </a:lnTo>
                  <a:lnTo>
                    <a:pt x="388578" y="13595"/>
                  </a:lnTo>
                  <a:lnTo>
                    <a:pt x="339829" y="3500"/>
                  </a:lnTo>
                  <a:lnTo>
                    <a:pt x="28803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7605776" y="1916176"/>
              <a:ext cx="576580" cy="434975"/>
            </a:xfrm>
            <a:custGeom>
              <a:avLst/>
              <a:gdLst/>
              <a:ahLst/>
              <a:cxnLst/>
              <a:rect l="l" t="t" r="r" b="b"/>
              <a:pathLst>
                <a:path w="576579" h="434975">
                  <a:moveTo>
                    <a:pt x="0" y="217424"/>
                  </a:moveTo>
                  <a:lnTo>
                    <a:pt x="4638" y="178325"/>
                  </a:lnTo>
                  <a:lnTo>
                    <a:pt x="18014" y="141532"/>
                  </a:lnTo>
                  <a:lnTo>
                    <a:pt x="39313" y="107658"/>
                  </a:lnTo>
                  <a:lnTo>
                    <a:pt x="67724" y="77314"/>
                  </a:lnTo>
                  <a:lnTo>
                    <a:pt x="102436" y="51114"/>
                  </a:lnTo>
                  <a:lnTo>
                    <a:pt x="142635" y="29670"/>
                  </a:lnTo>
                  <a:lnTo>
                    <a:pt x="187509" y="13595"/>
                  </a:lnTo>
                  <a:lnTo>
                    <a:pt x="236247" y="3500"/>
                  </a:lnTo>
                  <a:lnTo>
                    <a:pt x="288035" y="0"/>
                  </a:lnTo>
                  <a:lnTo>
                    <a:pt x="339829" y="3500"/>
                  </a:lnTo>
                  <a:lnTo>
                    <a:pt x="388578" y="13595"/>
                  </a:lnTo>
                  <a:lnTo>
                    <a:pt x="433469" y="29670"/>
                  </a:lnTo>
                  <a:lnTo>
                    <a:pt x="473688" y="51114"/>
                  </a:lnTo>
                  <a:lnTo>
                    <a:pt x="508421" y="77314"/>
                  </a:lnTo>
                  <a:lnTo>
                    <a:pt x="536852" y="107658"/>
                  </a:lnTo>
                  <a:lnTo>
                    <a:pt x="558168" y="141532"/>
                  </a:lnTo>
                  <a:lnTo>
                    <a:pt x="571555" y="178325"/>
                  </a:lnTo>
                  <a:lnTo>
                    <a:pt x="576199" y="217424"/>
                  </a:lnTo>
                  <a:lnTo>
                    <a:pt x="571555" y="256526"/>
                  </a:lnTo>
                  <a:lnTo>
                    <a:pt x="558168" y="293331"/>
                  </a:lnTo>
                  <a:lnTo>
                    <a:pt x="536852" y="327222"/>
                  </a:lnTo>
                  <a:lnTo>
                    <a:pt x="508421" y="357586"/>
                  </a:lnTo>
                  <a:lnTo>
                    <a:pt x="473688" y="383807"/>
                  </a:lnTo>
                  <a:lnTo>
                    <a:pt x="433469" y="405271"/>
                  </a:lnTo>
                  <a:lnTo>
                    <a:pt x="388578" y="421363"/>
                  </a:lnTo>
                  <a:lnTo>
                    <a:pt x="339829" y="431469"/>
                  </a:lnTo>
                  <a:lnTo>
                    <a:pt x="288035" y="434975"/>
                  </a:lnTo>
                  <a:lnTo>
                    <a:pt x="236247" y="431469"/>
                  </a:lnTo>
                  <a:lnTo>
                    <a:pt x="187509" y="421363"/>
                  </a:lnTo>
                  <a:lnTo>
                    <a:pt x="142635" y="405271"/>
                  </a:lnTo>
                  <a:lnTo>
                    <a:pt x="102436" y="383807"/>
                  </a:lnTo>
                  <a:lnTo>
                    <a:pt x="67724" y="357586"/>
                  </a:lnTo>
                  <a:lnTo>
                    <a:pt x="39313" y="327222"/>
                  </a:lnTo>
                  <a:lnTo>
                    <a:pt x="18014" y="293331"/>
                  </a:lnTo>
                  <a:lnTo>
                    <a:pt x="4638" y="256526"/>
                  </a:lnTo>
                  <a:lnTo>
                    <a:pt x="0" y="21742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642860" y="1851660"/>
              <a:ext cx="524255" cy="679703"/>
            </a:xfrm>
            <a:prstGeom prst="rect">
              <a:avLst/>
            </a:prstGeom>
          </p:spPr>
        </p:pic>
      </p:grpSp>
      <p:sp>
        <p:nvSpPr>
          <p:cNvPr id="90" name="object 90" descr=""/>
          <p:cNvSpPr txBox="1"/>
          <p:nvPr/>
        </p:nvSpPr>
        <p:spPr>
          <a:xfrm>
            <a:off x="7822183" y="1927682"/>
            <a:ext cx="1441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z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3540252" y="1586483"/>
            <a:ext cx="1970405" cy="789940"/>
            <a:chOff x="3540252" y="1586483"/>
            <a:chExt cx="1970405" cy="789940"/>
          </a:xfrm>
        </p:grpSpPr>
        <p:sp>
          <p:nvSpPr>
            <p:cNvPr id="92" name="object 92" descr=""/>
            <p:cNvSpPr/>
            <p:nvPr/>
          </p:nvSpPr>
          <p:spPr>
            <a:xfrm>
              <a:off x="4711700" y="2060575"/>
              <a:ext cx="792480" cy="287655"/>
            </a:xfrm>
            <a:custGeom>
              <a:avLst/>
              <a:gdLst/>
              <a:ahLst/>
              <a:cxnLst/>
              <a:rect l="l" t="t" r="r" b="b"/>
              <a:pathLst>
                <a:path w="792479" h="287655">
                  <a:moveTo>
                    <a:pt x="594105" y="0"/>
                  </a:moveTo>
                  <a:lnTo>
                    <a:pt x="594105" y="71882"/>
                  </a:lnTo>
                  <a:lnTo>
                    <a:pt x="0" y="71882"/>
                  </a:lnTo>
                  <a:lnTo>
                    <a:pt x="0" y="215519"/>
                  </a:lnTo>
                  <a:lnTo>
                    <a:pt x="594105" y="215519"/>
                  </a:lnTo>
                  <a:lnTo>
                    <a:pt x="594105" y="287400"/>
                  </a:lnTo>
                  <a:lnTo>
                    <a:pt x="792226" y="143637"/>
                  </a:lnTo>
                  <a:lnTo>
                    <a:pt x="59410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4711700" y="2060575"/>
              <a:ext cx="792480" cy="287655"/>
            </a:xfrm>
            <a:custGeom>
              <a:avLst/>
              <a:gdLst/>
              <a:ahLst/>
              <a:cxnLst/>
              <a:rect l="l" t="t" r="r" b="b"/>
              <a:pathLst>
                <a:path w="792479" h="287655">
                  <a:moveTo>
                    <a:pt x="0" y="71882"/>
                  </a:moveTo>
                  <a:lnTo>
                    <a:pt x="594105" y="71882"/>
                  </a:lnTo>
                  <a:lnTo>
                    <a:pt x="594105" y="0"/>
                  </a:lnTo>
                  <a:lnTo>
                    <a:pt x="792226" y="143637"/>
                  </a:lnTo>
                  <a:lnTo>
                    <a:pt x="594105" y="287400"/>
                  </a:lnTo>
                  <a:lnTo>
                    <a:pt x="594105" y="215519"/>
                  </a:lnTo>
                  <a:lnTo>
                    <a:pt x="0" y="215519"/>
                  </a:lnTo>
                  <a:lnTo>
                    <a:pt x="0" y="7188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608451" y="1700275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608451" y="1700275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540252" y="1586483"/>
              <a:ext cx="667512" cy="789432"/>
            </a:xfrm>
            <a:prstGeom prst="rect">
              <a:avLst/>
            </a:prstGeom>
          </p:spPr>
        </p:pic>
      </p:grpSp>
      <p:sp>
        <p:nvSpPr>
          <p:cNvPr id="97" name="object 97" descr=""/>
          <p:cNvSpPr txBox="1"/>
          <p:nvPr/>
        </p:nvSpPr>
        <p:spPr>
          <a:xfrm>
            <a:off x="3749421" y="1678304"/>
            <a:ext cx="2228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u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1184147" y="591312"/>
            <a:ext cx="2583180" cy="2505710"/>
            <a:chOff x="1184147" y="591312"/>
            <a:chExt cx="2583180" cy="2505710"/>
          </a:xfrm>
        </p:grpSpPr>
        <p:sp>
          <p:nvSpPr>
            <p:cNvPr id="99" name="object 99" descr=""/>
            <p:cNvSpPr/>
            <p:nvPr/>
          </p:nvSpPr>
          <p:spPr>
            <a:xfrm>
              <a:off x="2097150" y="1700276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180086" y="0"/>
                  </a:moveTo>
                  <a:lnTo>
                    <a:pt x="132218" y="5157"/>
                  </a:lnTo>
                  <a:lnTo>
                    <a:pt x="89201" y="19713"/>
                  </a:lnTo>
                  <a:lnTo>
                    <a:pt x="52752" y="42290"/>
                  </a:lnTo>
                  <a:lnTo>
                    <a:pt x="24590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0" y="217315"/>
                  </a:lnTo>
                  <a:lnTo>
                    <a:pt x="52752" y="246570"/>
                  </a:lnTo>
                  <a:lnTo>
                    <a:pt x="89201" y="269178"/>
                  </a:lnTo>
                  <a:lnTo>
                    <a:pt x="132218" y="283757"/>
                  </a:lnTo>
                  <a:lnTo>
                    <a:pt x="180086" y="288925"/>
                  </a:lnTo>
                  <a:lnTo>
                    <a:pt x="228007" y="283757"/>
                  </a:lnTo>
                  <a:lnTo>
                    <a:pt x="271060" y="269178"/>
                  </a:lnTo>
                  <a:lnTo>
                    <a:pt x="307530" y="246570"/>
                  </a:lnTo>
                  <a:lnTo>
                    <a:pt x="335703" y="217315"/>
                  </a:lnTo>
                  <a:lnTo>
                    <a:pt x="353864" y="182797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3" y="71515"/>
                  </a:lnTo>
                  <a:lnTo>
                    <a:pt x="307530" y="42290"/>
                  </a:lnTo>
                  <a:lnTo>
                    <a:pt x="271060" y="19713"/>
                  </a:lnTo>
                  <a:lnTo>
                    <a:pt x="228007" y="5157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2097150" y="1700276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0" y="71515"/>
                  </a:lnTo>
                  <a:lnTo>
                    <a:pt x="52752" y="42290"/>
                  </a:lnTo>
                  <a:lnTo>
                    <a:pt x="89201" y="19713"/>
                  </a:lnTo>
                  <a:lnTo>
                    <a:pt x="132218" y="5157"/>
                  </a:lnTo>
                  <a:lnTo>
                    <a:pt x="180086" y="0"/>
                  </a:lnTo>
                  <a:lnTo>
                    <a:pt x="228007" y="5157"/>
                  </a:lnTo>
                  <a:lnTo>
                    <a:pt x="271060" y="19713"/>
                  </a:lnTo>
                  <a:lnTo>
                    <a:pt x="307530" y="42290"/>
                  </a:lnTo>
                  <a:lnTo>
                    <a:pt x="335703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797"/>
                  </a:lnTo>
                  <a:lnTo>
                    <a:pt x="335703" y="217315"/>
                  </a:lnTo>
                  <a:lnTo>
                    <a:pt x="307530" y="246570"/>
                  </a:lnTo>
                  <a:lnTo>
                    <a:pt x="271060" y="269178"/>
                  </a:lnTo>
                  <a:lnTo>
                    <a:pt x="228007" y="283757"/>
                  </a:lnTo>
                  <a:lnTo>
                    <a:pt x="180086" y="288925"/>
                  </a:lnTo>
                  <a:lnTo>
                    <a:pt x="132218" y="283757"/>
                  </a:lnTo>
                  <a:lnTo>
                    <a:pt x="89201" y="269178"/>
                  </a:lnTo>
                  <a:lnTo>
                    <a:pt x="52752" y="246570"/>
                  </a:lnTo>
                  <a:lnTo>
                    <a:pt x="24590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231899" y="2421001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231899" y="2421001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84147" y="2307335"/>
              <a:ext cx="626364" cy="789432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1592325" y="1268476"/>
              <a:ext cx="2160905" cy="1152525"/>
            </a:xfrm>
            <a:custGeom>
              <a:avLst/>
              <a:gdLst/>
              <a:ahLst/>
              <a:cxnLst/>
              <a:rect l="l" t="t" r="r" b="b"/>
              <a:pathLst>
                <a:path w="2160904" h="1152525">
                  <a:moveTo>
                    <a:pt x="1368425" y="0"/>
                  </a:moveTo>
                  <a:lnTo>
                    <a:pt x="792099" y="431800"/>
                  </a:lnTo>
                </a:path>
                <a:path w="2160904" h="1152525">
                  <a:moveTo>
                    <a:pt x="1657350" y="0"/>
                  </a:moveTo>
                  <a:lnTo>
                    <a:pt x="2160524" y="431800"/>
                  </a:lnTo>
                </a:path>
                <a:path w="2160904" h="1152525">
                  <a:moveTo>
                    <a:pt x="504825" y="647700"/>
                  </a:moveTo>
                  <a:lnTo>
                    <a:pt x="0" y="1152525"/>
                  </a:lnTo>
                </a:path>
                <a:path w="2160904" h="1152525">
                  <a:moveTo>
                    <a:pt x="865124" y="647700"/>
                  </a:moveTo>
                  <a:lnTo>
                    <a:pt x="1223899" y="115252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2960750" y="1052576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086" y="0"/>
                  </a:moveTo>
                  <a:lnTo>
                    <a:pt x="132218" y="5157"/>
                  </a:lnTo>
                  <a:lnTo>
                    <a:pt x="89201" y="19713"/>
                  </a:lnTo>
                  <a:lnTo>
                    <a:pt x="52752" y="42290"/>
                  </a:lnTo>
                  <a:lnTo>
                    <a:pt x="24590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0" y="217315"/>
                  </a:lnTo>
                  <a:lnTo>
                    <a:pt x="52752" y="246570"/>
                  </a:lnTo>
                  <a:lnTo>
                    <a:pt x="89201" y="269178"/>
                  </a:lnTo>
                  <a:lnTo>
                    <a:pt x="132218" y="283757"/>
                  </a:lnTo>
                  <a:lnTo>
                    <a:pt x="180086" y="288925"/>
                  </a:lnTo>
                  <a:lnTo>
                    <a:pt x="228007" y="283757"/>
                  </a:lnTo>
                  <a:lnTo>
                    <a:pt x="271060" y="269178"/>
                  </a:lnTo>
                  <a:lnTo>
                    <a:pt x="307530" y="246570"/>
                  </a:lnTo>
                  <a:lnTo>
                    <a:pt x="335703" y="217315"/>
                  </a:lnTo>
                  <a:lnTo>
                    <a:pt x="353864" y="182797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3" y="71515"/>
                  </a:lnTo>
                  <a:lnTo>
                    <a:pt x="307530" y="42290"/>
                  </a:lnTo>
                  <a:lnTo>
                    <a:pt x="271060" y="19713"/>
                  </a:lnTo>
                  <a:lnTo>
                    <a:pt x="228007" y="5157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2960750" y="1052576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0" y="71515"/>
                  </a:lnTo>
                  <a:lnTo>
                    <a:pt x="52752" y="42290"/>
                  </a:lnTo>
                  <a:lnTo>
                    <a:pt x="89201" y="19713"/>
                  </a:lnTo>
                  <a:lnTo>
                    <a:pt x="132218" y="5157"/>
                  </a:lnTo>
                  <a:lnTo>
                    <a:pt x="180086" y="0"/>
                  </a:lnTo>
                  <a:lnTo>
                    <a:pt x="228007" y="5157"/>
                  </a:lnTo>
                  <a:lnTo>
                    <a:pt x="271060" y="19713"/>
                  </a:lnTo>
                  <a:lnTo>
                    <a:pt x="307530" y="42290"/>
                  </a:lnTo>
                  <a:lnTo>
                    <a:pt x="335703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797"/>
                  </a:lnTo>
                  <a:lnTo>
                    <a:pt x="335703" y="217315"/>
                  </a:lnTo>
                  <a:lnTo>
                    <a:pt x="307530" y="246570"/>
                  </a:lnTo>
                  <a:lnTo>
                    <a:pt x="271060" y="269178"/>
                  </a:lnTo>
                  <a:lnTo>
                    <a:pt x="228007" y="283757"/>
                  </a:lnTo>
                  <a:lnTo>
                    <a:pt x="180086" y="288925"/>
                  </a:lnTo>
                  <a:lnTo>
                    <a:pt x="132218" y="283757"/>
                  </a:lnTo>
                  <a:lnTo>
                    <a:pt x="89201" y="269178"/>
                  </a:lnTo>
                  <a:lnTo>
                    <a:pt x="52752" y="246570"/>
                  </a:lnTo>
                  <a:lnTo>
                    <a:pt x="24590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263139" y="591312"/>
              <a:ext cx="1150619" cy="1011936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35708" y="1143000"/>
              <a:ext cx="557783" cy="679703"/>
            </a:xfrm>
            <a:prstGeom prst="rect">
              <a:avLst/>
            </a:prstGeom>
          </p:spPr>
        </p:pic>
      </p:grpSp>
      <p:sp>
        <p:nvSpPr>
          <p:cNvPr id="109" name="object 109" descr=""/>
          <p:cNvSpPr txBox="1"/>
          <p:nvPr/>
        </p:nvSpPr>
        <p:spPr>
          <a:xfrm>
            <a:off x="2414397" y="710006"/>
            <a:ext cx="696595" cy="8997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0">
              <a:lnSpc>
                <a:spcPts val="4160"/>
              </a:lnSpc>
              <a:spcBef>
                <a:spcPts val="100"/>
              </a:spcBef>
            </a:pPr>
            <a:r>
              <a:rPr dirty="0" sz="3600" spc="-80" b="1" i="1">
                <a:solidFill>
                  <a:srgbClr val="FF0000"/>
                </a:solidFill>
                <a:latin typeface="Times New Roman"/>
                <a:cs typeface="Times New Roman"/>
              </a:rPr>
              <a:t>T’’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2720"/>
              </a:lnSpc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0" name="object 110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420367" y="1837944"/>
            <a:ext cx="557783" cy="679703"/>
          </a:xfrm>
          <a:prstGeom prst="rect">
            <a:avLst/>
          </a:prstGeom>
        </p:spPr>
      </p:pic>
      <p:sp>
        <p:nvSpPr>
          <p:cNvPr id="111" name="object 111" descr=""/>
          <p:cNvSpPr txBox="1"/>
          <p:nvPr/>
        </p:nvSpPr>
        <p:spPr>
          <a:xfrm>
            <a:off x="1598167" y="191363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2" name="object 112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500883" y="1790700"/>
            <a:ext cx="557783" cy="679703"/>
          </a:xfrm>
          <a:prstGeom prst="rect">
            <a:avLst/>
          </a:prstGeom>
        </p:spPr>
      </p:pic>
      <p:sp>
        <p:nvSpPr>
          <p:cNvPr id="113" name="object 113" descr=""/>
          <p:cNvSpPr txBox="1"/>
          <p:nvPr/>
        </p:nvSpPr>
        <p:spPr>
          <a:xfrm>
            <a:off x="2679573" y="1865757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4" name="object 114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316223" y="1071372"/>
            <a:ext cx="557784" cy="679703"/>
          </a:xfrm>
          <a:prstGeom prst="rect">
            <a:avLst/>
          </a:prstGeom>
        </p:spPr>
      </p:pic>
      <p:sp>
        <p:nvSpPr>
          <p:cNvPr id="115" name="object 115" descr=""/>
          <p:cNvSpPr txBox="1"/>
          <p:nvPr/>
        </p:nvSpPr>
        <p:spPr>
          <a:xfrm>
            <a:off x="3494023" y="1146505"/>
            <a:ext cx="1784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16" name="object 116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80644" y="2269235"/>
            <a:ext cx="847344" cy="679703"/>
          </a:xfrm>
          <a:prstGeom prst="rect">
            <a:avLst/>
          </a:prstGeom>
        </p:spPr>
      </p:pic>
      <p:sp>
        <p:nvSpPr>
          <p:cNvPr id="117" name="object 117" descr=""/>
          <p:cNvSpPr txBox="1"/>
          <p:nvPr/>
        </p:nvSpPr>
        <p:spPr>
          <a:xfrm>
            <a:off x="733044" y="2295270"/>
            <a:ext cx="8680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71830" algn="l"/>
              </a:tabLst>
            </a:pPr>
            <a:r>
              <a:rPr dirty="0" sz="2400" spc="-20" b="1" i="1">
                <a:latin typeface="Times New Roman"/>
                <a:cs typeface="Times New Roman"/>
              </a:rPr>
              <a:t>f(v)</a:t>
            </a:r>
            <a:r>
              <a:rPr dirty="0" sz="2400" b="1" i="1">
                <a:latin typeface="Times New Roman"/>
                <a:cs typeface="Times New Roman"/>
              </a:rPr>
              <a:t>	</a:t>
            </a:r>
            <a:r>
              <a:rPr dirty="0" baseline="-15873" sz="4200" spc="-75" b="1" i="1">
                <a:latin typeface="Times New Roman"/>
                <a:cs typeface="Times New Roman"/>
              </a:rPr>
              <a:t>v</a:t>
            </a:r>
            <a:endParaRPr baseline="-15873" sz="4200">
              <a:latin typeface="Times New Roman"/>
              <a:cs typeface="Times New Roman"/>
            </a:endParaRPr>
          </a:p>
        </p:txBody>
      </p:sp>
      <p:pic>
        <p:nvPicPr>
          <p:cNvPr id="118" name="object 118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012691" y="1574291"/>
            <a:ext cx="880872" cy="679703"/>
          </a:xfrm>
          <a:prstGeom prst="rect">
            <a:avLst/>
          </a:prstGeom>
        </p:spPr>
      </p:pic>
      <p:sp>
        <p:nvSpPr>
          <p:cNvPr id="119" name="object 119" descr=""/>
          <p:cNvSpPr txBox="1"/>
          <p:nvPr/>
        </p:nvSpPr>
        <p:spPr>
          <a:xfrm>
            <a:off x="4191127" y="1649984"/>
            <a:ext cx="500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f(u)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0" name="object 120" descr=""/>
          <p:cNvGrpSpPr/>
          <p:nvPr/>
        </p:nvGrpSpPr>
        <p:grpSpPr>
          <a:xfrm>
            <a:off x="2511551" y="2307335"/>
            <a:ext cx="608330" cy="789940"/>
            <a:chOff x="2511551" y="2307335"/>
            <a:chExt cx="608330" cy="789940"/>
          </a:xfrm>
        </p:grpSpPr>
        <p:sp>
          <p:nvSpPr>
            <p:cNvPr id="121" name="object 121" descr=""/>
            <p:cNvSpPr/>
            <p:nvPr/>
          </p:nvSpPr>
          <p:spPr>
            <a:xfrm>
              <a:off x="2551175" y="2421000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2551175" y="2421000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511551" y="2307335"/>
              <a:ext cx="608076" cy="789432"/>
            </a:xfrm>
            <a:prstGeom prst="rect">
              <a:avLst/>
            </a:prstGeom>
          </p:spPr>
        </p:pic>
      </p:grpSp>
      <p:sp>
        <p:nvSpPr>
          <p:cNvPr id="124" name="object 124" descr=""/>
          <p:cNvSpPr txBox="1"/>
          <p:nvPr/>
        </p:nvSpPr>
        <p:spPr>
          <a:xfrm>
            <a:off x="2720720" y="2399156"/>
            <a:ext cx="1638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z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25" name="object 125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956560" y="2296667"/>
            <a:ext cx="830580" cy="679703"/>
          </a:xfrm>
          <a:prstGeom prst="rect">
            <a:avLst/>
          </a:prstGeom>
        </p:spPr>
      </p:pic>
      <p:sp>
        <p:nvSpPr>
          <p:cNvPr id="126" name="object 126" descr=""/>
          <p:cNvSpPr txBox="1"/>
          <p:nvPr/>
        </p:nvSpPr>
        <p:spPr>
          <a:xfrm>
            <a:off x="3135248" y="2372359"/>
            <a:ext cx="4495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latin typeface="Times New Roman"/>
                <a:cs typeface="Times New Roman"/>
              </a:rPr>
              <a:t>f(z)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3525" y="1456944"/>
            <a:ext cx="2926080" cy="1009015"/>
            <a:chOff x="503525" y="1456944"/>
            <a:chExt cx="2926080" cy="10090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525" y="1792769"/>
              <a:ext cx="151198" cy="14654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" y="1456944"/>
              <a:ext cx="1514856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8468" y="1456944"/>
              <a:ext cx="1970532" cy="1008888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685800" y="2508504"/>
            <a:ext cx="9493250" cy="2517775"/>
            <a:chOff x="685800" y="2508504"/>
            <a:chExt cx="9493250" cy="2517775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979" y="2727588"/>
              <a:ext cx="790956" cy="39709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2508504"/>
              <a:ext cx="739139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1452" y="2508504"/>
              <a:ext cx="737615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5103" y="2572512"/>
              <a:ext cx="941832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3535" y="2534412"/>
              <a:ext cx="804672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4807" y="2572512"/>
              <a:ext cx="2161032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82440" y="2572512"/>
              <a:ext cx="940308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9347" y="2526792"/>
              <a:ext cx="824484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80432" y="2534412"/>
              <a:ext cx="713232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0264" y="2526792"/>
              <a:ext cx="824484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1347" y="2534412"/>
              <a:ext cx="804672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2620" y="2572512"/>
              <a:ext cx="940307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9528" y="2534412"/>
              <a:ext cx="713231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09359" y="2572512"/>
              <a:ext cx="2159508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5468" y="2534412"/>
              <a:ext cx="1220724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18804" y="2534412"/>
              <a:ext cx="737616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23019" y="2572512"/>
              <a:ext cx="941831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31452" y="2534412"/>
              <a:ext cx="714755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5800" y="3151632"/>
              <a:ext cx="955548" cy="89915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7948" y="3113532"/>
              <a:ext cx="816864" cy="89915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1412" y="3151632"/>
              <a:ext cx="5574792" cy="89915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32803" y="3151632"/>
              <a:ext cx="954024" cy="89915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53428" y="3151632"/>
              <a:ext cx="2634996" cy="89915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55023" y="3113532"/>
              <a:ext cx="816864" cy="89915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38488" y="3151632"/>
              <a:ext cx="940307" cy="89915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2311" y="3639312"/>
              <a:ext cx="2566416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5327" y="3639312"/>
              <a:ext cx="940308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12235" y="3601212"/>
              <a:ext cx="734567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13404" y="3639312"/>
              <a:ext cx="940308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20311" y="3601212"/>
              <a:ext cx="713232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00144" y="3639312"/>
              <a:ext cx="3787140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33104" y="3639312"/>
              <a:ext cx="940307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40011" y="3639312"/>
              <a:ext cx="938783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2311" y="4126992"/>
              <a:ext cx="4195572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34484" y="4126992"/>
              <a:ext cx="670560" cy="899160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469493" y="1531365"/>
            <a:ext cx="9444990" cy="317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贪</a:t>
            </a:r>
            <a:r>
              <a:rPr dirty="0" sz="3600" spc="-35" b="1">
                <a:latin typeface="华文行楷"/>
                <a:cs typeface="华文行楷"/>
              </a:rPr>
              <a:t>心</a:t>
            </a:r>
            <a:r>
              <a:rPr dirty="0" sz="3600" spc="-40" b="1">
                <a:latin typeface="华文行楷"/>
                <a:cs typeface="华文行楷"/>
              </a:rPr>
              <a:t>选</a:t>
            </a:r>
            <a:r>
              <a:rPr dirty="0" sz="3600" spc="-45" b="1">
                <a:latin typeface="华文行楷"/>
                <a:cs typeface="华文行楷"/>
              </a:rPr>
              <a:t>择</a:t>
            </a:r>
            <a:r>
              <a:rPr dirty="0" sz="3600" spc="-50" b="1">
                <a:latin typeface="华文行楷"/>
                <a:cs typeface="华文行楷"/>
              </a:rPr>
              <a:t>性</a:t>
            </a:r>
            <a:endParaRPr sz="3600">
              <a:latin typeface="华文行楷"/>
              <a:cs typeface="华文行楷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华文行楷"/>
              <a:cs typeface="华文行楷"/>
            </a:endParaRPr>
          </a:p>
          <a:p>
            <a:pPr algn="just" marL="469900">
              <a:lnSpc>
                <a:spcPct val="100000"/>
              </a:lnSpc>
            </a:pP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引</a:t>
            </a: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理</a:t>
            </a:r>
            <a:r>
              <a:rPr dirty="0" sz="3200" spc="-10" b="1">
                <a:solidFill>
                  <a:srgbClr val="FF0000"/>
                </a:solidFill>
                <a:latin typeface="新宋体"/>
                <a:cs typeface="新宋体"/>
              </a:rPr>
              <a:t>2</a:t>
            </a:r>
            <a:r>
              <a:rPr dirty="0" sz="3200" spc="-560" b="1">
                <a:solidFill>
                  <a:srgbClr val="FF0000"/>
                </a:solidFill>
                <a:latin typeface="新宋体"/>
                <a:cs typeface="新宋体"/>
              </a:rPr>
              <a:t>. 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设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是字母表，</a:t>
            </a:r>
            <a:r>
              <a:rPr dirty="0" sz="3350" spc="-70" b="1" i="1">
                <a:solidFill>
                  <a:srgbClr val="0000CC"/>
                </a:solidFill>
                <a:latin typeface="Symbol"/>
                <a:cs typeface="Symbol"/>
              </a:rPr>
              <a:t></a:t>
            </a:r>
            <a:r>
              <a:rPr dirty="0" sz="3200" spc="-7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350" spc="-70" b="1" i="1">
                <a:solidFill>
                  <a:srgbClr val="0000CC"/>
                </a:solidFill>
                <a:latin typeface="Symbol"/>
                <a:cs typeface="Symbol"/>
              </a:rPr>
              <a:t></a:t>
            </a:r>
            <a:r>
              <a:rPr dirty="0" sz="3200" spc="-7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350" spc="-70" b="1" i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200" spc="-7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具有频率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f(c),</a:t>
            </a:r>
            <a:r>
              <a:rPr dirty="0" sz="3200" spc="1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350" spc="-170" b="1" i="1">
                <a:solidFill>
                  <a:srgbClr val="0000CC"/>
                </a:solidFill>
                <a:latin typeface="华文行楷"/>
                <a:cs typeface="华文行楷"/>
              </a:rPr>
              <a:t>、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endParaRPr sz="3200">
              <a:latin typeface="Times New Roman"/>
              <a:cs typeface="Times New Roman"/>
            </a:endParaRPr>
          </a:p>
          <a:p>
            <a:pPr algn="just" marL="756285" marR="5080" indent="-287020">
              <a:lnSpc>
                <a:spcPct val="100000"/>
              </a:lnSpc>
              <a:spcBef>
                <a:spcPts val="690"/>
              </a:spcBef>
              <a:tabLst>
                <a:tab pos="8618220" algn="l"/>
              </a:tabLst>
            </a:pPr>
            <a:r>
              <a:rPr dirty="0" sz="3200" spc="12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95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105" b="1">
                <a:solidFill>
                  <a:srgbClr val="0000CC"/>
                </a:solidFill>
                <a:latin typeface="华文行楷"/>
                <a:cs typeface="华文行楷"/>
              </a:rPr>
              <a:t>中</a:t>
            </a:r>
            <a:r>
              <a:rPr dirty="0" sz="3200" spc="90" b="1">
                <a:solidFill>
                  <a:srgbClr val="0000CC"/>
                </a:solidFill>
                <a:latin typeface="华文行楷"/>
                <a:cs typeface="华文行楷"/>
              </a:rPr>
              <a:t>具</a:t>
            </a:r>
            <a:r>
              <a:rPr dirty="0" sz="3200" spc="105" b="1">
                <a:solidFill>
                  <a:srgbClr val="0000CC"/>
                </a:solidFill>
                <a:latin typeface="华文行楷"/>
                <a:cs typeface="华文行楷"/>
              </a:rPr>
              <a:t>有最</a:t>
            </a:r>
            <a:r>
              <a:rPr dirty="0" sz="3200" spc="90" b="1">
                <a:solidFill>
                  <a:srgbClr val="0000CC"/>
                </a:solidFill>
                <a:latin typeface="华文行楷"/>
                <a:cs typeface="华文行楷"/>
              </a:rPr>
              <a:t>小</a:t>
            </a:r>
            <a:r>
              <a:rPr dirty="0" sz="3200" spc="105" b="1">
                <a:solidFill>
                  <a:srgbClr val="0000CC"/>
                </a:solidFill>
                <a:latin typeface="华文行楷"/>
                <a:cs typeface="华文行楷"/>
              </a:rPr>
              <a:t>频率</a:t>
            </a:r>
            <a:r>
              <a:rPr dirty="0" sz="3200" spc="9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200" spc="105" b="1">
                <a:solidFill>
                  <a:srgbClr val="0000CC"/>
                </a:solidFill>
                <a:latin typeface="华文行楷"/>
                <a:cs typeface="华文行楷"/>
              </a:rPr>
              <a:t>两个</a:t>
            </a:r>
            <a:r>
              <a:rPr dirty="0" sz="3200" spc="90" b="1">
                <a:solidFill>
                  <a:srgbClr val="0000CC"/>
                </a:solidFill>
                <a:latin typeface="华文行楷"/>
                <a:cs typeface="华文行楷"/>
              </a:rPr>
              <a:t>字</a:t>
            </a:r>
            <a:r>
              <a:rPr dirty="0" sz="3200" spc="140" b="1">
                <a:solidFill>
                  <a:srgbClr val="0000CC"/>
                </a:solidFill>
                <a:latin typeface="华文行楷"/>
                <a:cs typeface="华文行楷"/>
              </a:rPr>
              <a:t>符</a:t>
            </a:r>
            <a:r>
              <a:rPr dirty="0" sz="3200" spc="105" b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200" spc="90" b="1">
                <a:solidFill>
                  <a:srgbClr val="0000CC"/>
                </a:solidFill>
                <a:latin typeface="华文行楷"/>
                <a:cs typeface="华文行楷"/>
              </a:rPr>
              <a:t>则</a:t>
            </a:r>
            <a:r>
              <a:rPr dirty="0" sz="3200" spc="105" b="1">
                <a:solidFill>
                  <a:srgbClr val="0000CC"/>
                </a:solidFill>
                <a:latin typeface="华文行楷"/>
                <a:cs typeface="华文行楷"/>
              </a:rPr>
              <a:t>存在</a:t>
            </a:r>
            <a:r>
              <a:rPr dirty="0" sz="3200" spc="90" b="1">
                <a:solidFill>
                  <a:srgbClr val="0000CC"/>
                </a:solidFill>
                <a:latin typeface="华文行楷"/>
                <a:cs typeface="华文行楷"/>
              </a:rPr>
              <a:t>一</a:t>
            </a:r>
            <a:r>
              <a:rPr dirty="0" sz="3200" spc="130" b="1">
                <a:solidFill>
                  <a:srgbClr val="0000CC"/>
                </a:solidFill>
                <a:latin typeface="华文行楷"/>
                <a:cs typeface="华文行楷"/>
              </a:rPr>
              <a:t>个</a:t>
            </a:r>
            <a:r>
              <a:rPr dirty="0" sz="3200" spc="95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5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优化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前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缀树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的编码具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有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相同</a:t>
            </a:r>
            <a:r>
              <a:rPr dirty="0" sz="3200" spc="-50" b="1">
                <a:solidFill>
                  <a:srgbClr val="0000CC"/>
                </a:solidFill>
                <a:latin typeface="华文行楷"/>
                <a:cs typeface="华文行楷"/>
              </a:rPr>
              <a:t>长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	度</a:t>
            </a:r>
            <a:r>
              <a:rPr dirty="0" sz="3200" spc="-50" b="1">
                <a:solidFill>
                  <a:srgbClr val="0000CC"/>
                </a:solidFill>
                <a:latin typeface="华文行楷"/>
                <a:cs typeface="华文行楷"/>
              </a:rPr>
              <a:t>，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且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仅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在最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末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一位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不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同</a:t>
            </a:r>
            <a:r>
              <a:rPr dirty="0" sz="3200" spc="-50" b="1">
                <a:solidFill>
                  <a:srgbClr val="0000CC"/>
                </a:solidFill>
                <a:latin typeface="华文行楷"/>
                <a:cs typeface="华文行楷"/>
              </a:rPr>
              <a:t>.</a:t>
            </a:r>
            <a:endParaRPr sz="32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4508" y="870203"/>
            <a:ext cx="9832975" cy="5975985"/>
            <a:chOff x="254508" y="870203"/>
            <a:chExt cx="9832975" cy="59759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348" y="4971288"/>
              <a:ext cx="3383279" cy="8991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9228" y="4933188"/>
              <a:ext cx="1141476" cy="8991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7304" y="4925568"/>
              <a:ext cx="757427" cy="8991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1331" y="4933188"/>
              <a:ext cx="1927860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5792" y="4925568"/>
              <a:ext cx="758952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1343" y="4933188"/>
              <a:ext cx="1318259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6203" y="4971288"/>
              <a:ext cx="941831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4636" y="4933188"/>
              <a:ext cx="737616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8851" y="4971288"/>
              <a:ext cx="940307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5760" y="4933188"/>
              <a:ext cx="714755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7115" y="4971288"/>
              <a:ext cx="1752600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348" y="5458968"/>
              <a:ext cx="3378708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24655" y="5458968"/>
              <a:ext cx="670560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62399" y="5420868"/>
              <a:ext cx="1141476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0475" y="5413247"/>
              <a:ext cx="757427" cy="89915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4504" y="5420868"/>
              <a:ext cx="1930907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2011" y="5413247"/>
              <a:ext cx="757428" cy="89915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16040" y="5420868"/>
              <a:ext cx="1120139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02779" y="5458968"/>
              <a:ext cx="669035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38415" y="5458968"/>
              <a:ext cx="1345692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50708" y="5420868"/>
              <a:ext cx="780288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97596" y="5458968"/>
              <a:ext cx="940307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04503" y="5420868"/>
              <a:ext cx="736092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07196" y="5458968"/>
              <a:ext cx="940307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4103" y="5420868"/>
              <a:ext cx="737616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18319" y="5458968"/>
              <a:ext cx="669035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9348" y="5946646"/>
              <a:ext cx="941831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7780" y="5908546"/>
              <a:ext cx="781812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36191" y="5946646"/>
              <a:ext cx="1347216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50008" y="5908546"/>
              <a:ext cx="781812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98419" y="5900926"/>
              <a:ext cx="633983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95015" y="5908546"/>
              <a:ext cx="669035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4692" y="1080121"/>
              <a:ext cx="402987" cy="36514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64463" y="870203"/>
              <a:ext cx="778764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9827" y="911351"/>
              <a:ext cx="941832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8260" y="873251"/>
              <a:ext cx="781812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66672" y="911351"/>
              <a:ext cx="941831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75103" y="873251"/>
              <a:ext cx="804671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46375" y="911351"/>
              <a:ext cx="3785616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498592" y="873251"/>
              <a:ext cx="736091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01284" y="911351"/>
              <a:ext cx="940308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08192" y="873251"/>
              <a:ext cx="713232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88023" y="911351"/>
              <a:ext cx="3785616" cy="8991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4508" y="1394459"/>
              <a:ext cx="2976372" cy="8991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697480" y="1356359"/>
              <a:ext cx="669035" cy="899160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5719825" y="2781299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61660" y="2668524"/>
              <a:ext cx="647700" cy="789431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5719826" y="2781300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2560">
              <a:lnSpc>
                <a:spcPts val="3285"/>
              </a:lnSpc>
            </a:pPr>
            <a:r>
              <a:rPr dirty="0" sz="2800" spc="-5" b="1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3294888" y="2774950"/>
            <a:ext cx="1928495" cy="1403985"/>
            <a:chOff x="3294888" y="2774950"/>
            <a:chExt cx="1928495" cy="1403985"/>
          </a:xfrm>
        </p:grpSpPr>
        <p:sp>
          <p:nvSpPr>
            <p:cNvPr id="52" name="object 52" descr=""/>
            <p:cNvSpPr/>
            <p:nvPr/>
          </p:nvSpPr>
          <p:spPr>
            <a:xfrm>
              <a:off x="4208526" y="2781300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086" y="0"/>
                  </a:moveTo>
                  <a:lnTo>
                    <a:pt x="132218" y="5158"/>
                  </a:lnTo>
                  <a:lnTo>
                    <a:pt x="89201" y="19717"/>
                  </a:lnTo>
                  <a:lnTo>
                    <a:pt x="52752" y="42306"/>
                  </a:lnTo>
                  <a:lnTo>
                    <a:pt x="24590" y="71552"/>
                  </a:lnTo>
                  <a:lnTo>
                    <a:pt x="6434" y="106083"/>
                  </a:lnTo>
                  <a:lnTo>
                    <a:pt x="0" y="144525"/>
                  </a:lnTo>
                  <a:lnTo>
                    <a:pt x="6434" y="182915"/>
                  </a:lnTo>
                  <a:lnTo>
                    <a:pt x="24590" y="217409"/>
                  </a:lnTo>
                  <a:lnTo>
                    <a:pt x="52752" y="246634"/>
                  </a:lnTo>
                  <a:lnTo>
                    <a:pt x="89201" y="269211"/>
                  </a:lnTo>
                  <a:lnTo>
                    <a:pt x="132218" y="283767"/>
                  </a:lnTo>
                  <a:lnTo>
                    <a:pt x="180086" y="288925"/>
                  </a:lnTo>
                  <a:lnTo>
                    <a:pt x="228007" y="283767"/>
                  </a:lnTo>
                  <a:lnTo>
                    <a:pt x="271060" y="269211"/>
                  </a:lnTo>
                  <a:lnTo>
                    <a:pt x="307530" y="246633"/>
                  </a:lnTo>
                  <a:lnTo>
                    <a:pt x="335703" y="217409"/>
                  </a:lnTo>
                  <a:lnTo>
                    <a:pt x="353864" y="182915"/>
                  </a:lnTo>
                  <a:lnTo>
                    <a:pt x="360299" y="144525"/>
                  </a:lnTo>
                  <a:lnTo>
                    <a:pt x="353864" y="106083"/>
                  </a:lnTo>
                  <a:lnTo>
                    <a:pt x="335703" y="71552"/>
                  </a:lnTo>
                  <a:lnTo>
                    <a:pt x="307530" y="42306"/>
                  </a:lnTo>
                  <a:lnTo>
                    <a:pt x="271060" y="19717"/>
                  </a:lnTo>
                  <a:lnTo>
                    <a:pt x="228007" y="5158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208526" y="2781300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525"/>
                  </a:moveTo>
                  <a:lnTo>
                    <a:pt x="6434" y="106083"/>
                  </a:lnTo>
                  <a:lnTo>
                    <a:pt x="24590" y="71552"/>
                  </a:lnTo>
                  <a:lnTo>
                    <a:pt x="52752" y="42306"/>
                  </a:lnTo>
                  <a:lnTo>
                    <a:pt x="89201" y="19717"/>
                  </a:lnTo>
                  <a:lnTo>
                    <a:pt x="132218" y="5158"/>
                  </a:lnTo>
                  <a:lnTo>
                    <a:pt x="180086" y="0"/>
                  </a:lnTo>
                  <a:lnTo>
                    <a:pt x="228007" y="5158"/>
                  </a:lnTo>
                  <a:lnTo>
                    <a:pt x="271060" y="19717"/>
                  </a:lnTo>
                  <a:lnTo>
                    <a:pt x="307530" y="42306"/>
                  </a:lnTo>
                  <a:lnTo>
                    <a:pt x="335703" y="71552"/>
                  </a:lnTo>
                  <a:lnTo>
                    <a:pt x="353864" y="106083"/>
                  </a:lnTo>
                  <a:lnTo>
                    <a:pt x="360299" y="144525"/>
                  </a:lnTo>
                  <a:lnTo>
                    <a:pt x="353864" y="182915"/>
                  </a:lnTo>
                  <a:lnTo>
                    <a:pt x="335703" y="217409"/>
                  </a:lnTo>
                  <a:lnTo>
                    <a:pt x="307530" y="246633"/>
                  </a:lnTo>
                  <a:lnTo>
                    <a:pt x="271060" y="269211"/>
                  </a:lnTo>
                  <a:lnTo>
                    <a:pt x="228007" y="283767"/>
                  </a:lnTo>
                  <a:lnTo>
                    <a:pt x="180086" y="288925"/>
                  </a:lnTo>
                  <a:lnTo>
                    <a:pt x="132218" y="283767"/>
                  </a:lnTo>
                  <a:lnTo>
                    <a:pt x="89201" y="269211"/>
                  </a:lnTo>
                  <a:lnTo>
                    <a:pt x="52752" y="246634"/>
                  </a:lnTo>
                  <a:lnTo>
                    <a:pt x="24590" y="217409"/>
                  </a:lnTo>
                  <a:lnTo>
                    <a:pt x="6434" y="182915"/>
                  </a:lnTo>
                  <a:lnTo>
                    <a:pt x="0" y="144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343275" y="3502025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94888" y="3389376"/>
              <a:ext cx="626363" cy="789432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4856226" y="35020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086" y="0"/>
                  </a:moveTo>
                  <a:lnTo>
                    <a:pt x="132218" y="5158"/>
                  </a:lnTo>
                  <a:lnTo>
                    <a:pt x="89201" y="19717"/>
                  </a:lnTo>
                  <a:lnTo>
                    <a:pt x="52752" y="42306"/>
                  </a:lnTo>
                  <a:lnTo>
                    <a:pt x="24590" y="71552"/>
                  </a:lnTo>
                  <a:lnTo>
                    <a:pt x="6434" y="106083"/>
                  </a:lnTo>
                  <a:lnTo>
                    <a:pt x="0" y="144525"/>
                  </a:lnTo>
                  <a:lnTo>
                    <a:pt x="6434" y="182915"/>
                  </a:lnTo>
                  <a:lnTo>
                    <a:pt x="24590" y="217409"/>
                  </a:lnTo>
                  <a:lnTo>
                    <a:pt x="52752" y="246634"/>
                  </a:lnTo>
                  <a:lnTo>
                    <a:pt x="89201" y="269211"/>
                  </a:lnTo>
                  <a:lnTo>
                    <a:pt x="132218" y="283767"/>
                  </a:lnTo>
                  <a:lnTo>
                    <a:pt x="180086" y="288925"/>
                  </a:lnTo>
                  <a:lnTo>
                    <a:pt x="228007" y="283767"/>
                  </a:lnTo>
                  <a:lnTo>
                    <a:pt x="271060" y="269211"/>
                  </a:lnTo>
                  <a:lnTo>
                    <a:pt x="307530" y="246633"/>
                  </a:lnTo>
                  <a:lnTo>
                    <a:pt x="335703" y="217409"/>
                  </a:lnTo>
                  <a:lnTo>
                    <a:pt x="353864" y="182915"/>
                  </a:lnTo>
                  <a:lnTo>
                    <a:pt x="360299" y="144525"/>
                  </a:lnTo>
                  <a:lnTo>
                    <a:pt x="353864" y="106083"/>
                  </a:lnTo>
                  <a:lnTo>
                    <a:pt x="335703" y="71552"/>
                  </a:lnTo>
                  <a:lnTo>
                    <a:pt x="307530" y="42306"/>
                  </a:lnTo>
                  <a:lnTo>
                    <a:pt x="271060" y="19717"/>
                  </a:lnTo>
                  <a:lnTo>
                    <a:pt x="228007" y="5158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856226" y="3502025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525"/>
                  </a:moveTo>
                  <a:lnTo>
                    <a:pt x="6434" y="106083"/>
                  </a:lnTo>
                  <a:lnTo>
                    <a:pt x="24590" y="71552"/>
                  </a:lnTo>
                  <a:lnTo>
                    <a:pt x="52752" y="42306"/>
                  </a:lnTo>
                  <a:lnTo>
                    <a:pt x="89201" y="19717"/>
                  </a:lnTo>
                  <a:lnTo>
                    <a:pt x="132218" y="5158"/>
                  </a:lnTo>
                  <a:lnTo>
                    <a:pt x="180086" y="0"/>
                  </a:lnTo>
                  <a:lnTo>
                    <a:pt x="228007" y="5158"/>
                  </a:lnTo>
                  <a:lnTo>
                    <a:pt x="271060" y="19717"/>
                  </a:lnTo>
                  <a:lnTo>
                    <a:pt x="307530" y="42306"/>
                  </a:lnTo>
                  <a:lnTo>
                    <a:pt x="335703" y="71552"/>
                  </a:lnTo>
                  <a:lnTo>
                    <a:pt x="353864" y="106083"/>
                  </a:lnTo>
                  <a:lnTo>
                    <a:pt x="360299" y="144525"/>
                  </a:lnTo>
                  <a:lnTo>
                    <a:pt x="353864" y="182915"/>
                  </a:lnTo>
                  <a:lnTo>
                    <a:pt x="335703" y="217409"/>
                  </a:lnTo>
                  <a:lnTo>
                    <a:pt x="307530" y="246633"/>
                  </a:lnTo>
                  <a:lnTo>
                    <a:pt x="271060" y="269211"/>
                  </a:lnTo>
                  <a:lnTo>
                    <a:pt x="228007" y="283767"/>
                  </a:lnTo>
                  <a:lnTo>
                    <a:pt x="180086" y="288925"/>
                  </a:lnTo>
                  <a:lnTo>
                    <a:pt x="132218" y="283767"/>
                  </a:lnTo>
                  <a:lnTo>
                    <a:pt x="89201" y="269211"/>
                  </a:lnTo>
                  <a:lnTo>
                    <a:pt x="52752" y="246634"/>
                  </a:lnTo>
                  <a:lnTo>
                    <a:pt x="24590" y="217409"/>
                  </a:lnTo>
                  <a:lnTo>
                    <a:pt x="6434" y="182915"/>
                  </a:lnTo>
                  <a:lnTo>
                    <a:pt x="0" y="144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3343275" y="3502025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3285"/>
              </a:lnSpc>
            </a:pPr>
            <a:r>
              <a:rPr dirty="0" sz="2800" spc="-5" b="1" i="1"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4221479" y="4323588"/>
            <a:ext cx="1644650" cy="789940"/>
            <a:chOff x="4221479" y="4323588"/>
            <a:chExt cx="1644650" cy="789940"/>
          </a:xfrm>
        </p:grpSpPr>
        <p:sp>
          <p:nvSpPr>
            <p:cNvPr id="60" name="object 60" descr=""/>
            <p:cNvSpPr/>
            <p:nvPr/>
          </p:nvSpPr>
          <p:spPr>
            <a:xfrm>
              <a:off x="4279899" y="4437126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4279899" y="4437126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221479" y="4323588"/>
              <a:ext cx="647700" cy="789432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5288025" y="4437126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288025" y="4437126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0" y="431800"/>
                  </a:moveTo>
                  <a:lnTo>
                    <a:pt x="504825" y="431800"/>
                  </a:lnTo>
                  <a:lnTo>
                    <a:pt x="504825" y="0"/>
                  </a:lnTo>
                  <a:lnTo>
                    <a:pt x="0" y="0"/>
                  </a:lnTo>
                  <a:lnTo>
                    <a:pt x="0" y="431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39511" y="4323588"/>
              <a:ext cx="626363" cy="789432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1118717" y="4272848"/>
            <a:ext cx="8701405" cy="225806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algn="ctr" marR="868680">
              <a:lnSpc>
                <a:spcPct val="100000"/>
              </a:lnSpc>
              <a:spcBef>
                <a:spcPts val="1220"/>
              </a:spcBef>
              <a:tabLst>
                <a:tab pos="1018540" algn="l"/>
              </a:tabLst>
            </a:pPr>
            <a:r>
              <a:rPr dirty="0" sz="2800" spc="-50" b="1" i="1">
                <a:latin typeface="Times New Roman"/>
                <a:cs typeface="Times New Roman"/>
              </a:rPr>
              <a:t>b</a:t>
            </a:r>
            <a:r>
              <a:rPr dirty="0" sz="2800" b="1" i="1">
                <a:latin typeface="Times New Roman"/>
                <a:cs typeface="Times New Roman"/>
              </a:rPr>
              <a:t>	</a:t>
            </a:r>
            <a:r>
              <a:rPr dirty="0" sz="2800" spc="-50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95600"/>
              </a:lnSpc>
              <a:spcBef>
                <a:spcPts val="1565"/>
              </a:spcBef>
            </a:pP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不失一般性，设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f(b)</a:t>
            </a:r>
            <a:r>
              <a:rPr dirty="0" sz="3350" b="1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f(c),</a:t>
            </a:r>
            <a:r>
              <a:rPr dirty="0" sz="3200" spc="-12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f(x)</a:t>
            </a:r>
            <a:r>
              <a:rPr dirty="0" sz="3350" b="1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f(y).</a:t>
            </a:r>
            <a:r>
              <a:rPr dirty="0" sz="3200" spc="-12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因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与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是具有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最低频率的字符,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f(b)</a:t>
            </a:r>
            <a:r>
              <a:rPr dirty="0" sz="335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f(x),</a:t>
            </a:r>
            <a:r>
              <a:rPr dirty="0" sz="3200" spc="-6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f(c)</a:t>
            </a:r>
            <a:r>
              <a:rPr dirty="0" sz="3350" spc="-2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f(y)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.交换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和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350" spc="-25" b="1" i="1">
                <a:solidFill>
                  <a:srgbClr val="0000CC"/>
                </a:solidFill>
                <a:latin typeface="华文行楷"/>
                <a:cs typeface="华文行楷"/>
              </a:rPr>
              <a:t>,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从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构造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350" b="1" i="1">
                <a:solidFill>
                  <a:srgbClr val="0000CC"/>
                </a:solidFill>
                <a:latin typeface="Symbol"/>
                <a:cs typeface="Symbol"/>
              </a:rPr>
              <a:t></a:t>
            </a:r>
            <a:r>
              <a:rPr dirty="0" sz="3350" spc="-114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50" b="1">
                <a:solidFill>
                  <a:srgbClr val="0000CC"/>
                </a:solidFill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3689413" y="1671827"/>
            <a:ext cx="2189480" cy="2780030"/>
            <a:chOff x="3689413" y="1671827"/>
            <a:chExt cx="2189480" cy="2780030"/>
          </a:xfrm>
        </p:grpSpPr>
        <p:sp>
          <p:nvSpPr>
            <p:cNvPr id="68" name="object 68" descr=""/>
            <p:cNvSpPr/>
            <p:nvPr/>
          </p:nvSpPr>
          <p:spPr>
            <a:xfrm>
              <a:off x="3703701" y="2349500"/>
              <a:ext cx="2160905" cy="2087880"/>
            </a:xfrm>
            <a:custGeom>
              <a:avLst/>
              <a:gdLst/>
              <a:ahLst/>
              <a:cxnLst/>
              <a:rect l="l" t="t" r="r" b="b"/>
              <a:pathLst>
                <a:path w="2160904" h="2087879">
                  <a:moveTo>
                    <a:pt x="1368425" y="0"/>
                  </a:moveTo>
                  <a:lnTo>
                    <a:pt x="792099" y="431800"/>
                  </a:lnTo>
                </a:path>
                <a:path w="2160904" h="2087879">
                  <a:moveTo>
                    <a:pt x="1657350" y="0"/>
                  </a:moveTo>
                  <a:lnTo>
                    <a:pt x="2160524" y="431800"/>
                  </a:lnTo>
                </a:path>
                <a:path w="2160904" h="2087879">
                  <a:moveTo>
                    <a:pt x="504825" y="647700"/>
                  </a:moveTo>
                  <a:lnTo>
                    <a:pt x="0" y="1152525"/>
                  </a:lnTo>
                </a:path>
                <a:path w="2160904" h="2087879">
                  <a:moveTo>
                    <a:pt x="865124" y="647700"/>
                  </a:moveTo>
                  <a:lnTo>
                    <a:pt x="1223899" y="1152525"/>
                  </a:lnTo>
                </a:path>
                <a:path w="2160904" h="2087879">
                  <a:moveTo>
                    <a:pt x="1223899" y="1439926"/>
                  </a:moveTo>
                  <a:lnTo>
                    <a:pt x="792099" y="2087626"/>
                  </a:lnTo>
                </a:path>
                <a:path w="2160904" h="2087879">
                  <a:moveTo>
                    <a:pt x="1439799" y="1439926"/>
                  </a:moveTo>
                  <a:lnTo>
                    <a:pt x="1800225" y="2087626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5072126" y="2133600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086" y="0"/>
                  </a:moveTo>
                  <a:lnTo>
                    <a:pt x="132218" y="5158"/>
                  </a:lnTo>
                  <a:lnTo>
                    <a:pt x="89201" y="19717"/>
                  </a:lnTo>
                  <a:lnTo>
                    <a:pt x="52752" y="42306"/>
                  </a:lnTo>
                  <a:lnTo>
                    <a:pt x="24590" y="71552"/>
                  </a:lnTo>
                  <a:lnTo>
                    <a:pt x="6434" y="106083"/>
                  </a:lnTo>
                  <a:lnTo>
                    <a:pt x="0" y="144525"/>
                  </a:lnTo>
                  <a:lnTo>
                    <a:pt x="6434" y="182915"/>
                  </a:lnTo>
                  <a:lnTo>
                    <a:pt x="24590" y="217409"/>
                  </a:lnTo>
                  <a:lnTo>
                    <a:pt x="52752" y="246634"/>
                  </a:lnTo>
                  <a:lnTo>
                    <a:pt x="89201" y="269211"/>
                  </a:lnTo>
                  <a:lnTo>
                    <a:pt x="132218" y="283767"/>
                  </a:lnTo>
                  <a:lnTo>
                    <a:pt x="180086" y="288925"/>
                  </a:lnTo>
                  <a:lnTo>
                    <a:pt x="228007" y="283767"/>
                  </a:lnTo>
                  <a:lnTo>
                    <a:pt x="271060" y="269211"/>
                  </a:lnTo>
                  <a:lnTo>
                    <a:pt x="307530" y="246633"/>
                  </a:lnTo>
                  <a:lnTo>
                    <a:pt x="335703" y="217409"/>
                  </a:lnTo>
                  <a:lnTo>
                    <a:pt x="353864" y="182915"/>
                  </a:lnTo>
                  <a:lnTo>
                    <a:pt x="360299" y="144525"/>
                  </a:lnTo>
                  <a:lnTo>
                    <a:pt x="353864" y="106083"/>
                  </a:lnTo>
                  <a:lnTo>
                    <a:pt x="335703" y="71552"/>
                  </a:lnTo>
                  <a:lnTo>
                    <a:pt x="307530" y="42306"/>
                  </a:lnTo>
                  <a:lnTo>
                    <a:pt x="271060" y="19717"/>
                  </a:lnTo>
                  <a:lnTo>
                    <a:pt x="228007" y="5158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5072126" y="2133600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525"/>
                  </a:moveTo>
                  <a:lnTo>
                    <a:pt x="6434" y="106083"/>
                  </a:lnTo>
                  <a:lnTo>
                    <a:pt x="24590" y="71552"/>
                  </a:lnTo>
                  <a:lnTo>
                    <a:pt x="52752" y="42306"/>
                  </a:lnTo>
                  <a:lnTo>
                    <a:pt x="89201" y="19717"/>
                  </a:lnTo>
                  <a:lnTo>
                    <a:pt x="132218" y="5158"/>
                  </a:lnTo>
                  <a:lnTo>
                    <a:pt x="180086" y="0"/>
                  </a:lnTo>
                  <a:lnTo>
                    <a:pt x="228007" y="5158"/>
                  </a:lnTo>
                  <a:lnTo>
                    <a:pt x="271060" y="19717"/>
                  </a:lnTo>
                  <a:lnTo>
                    <a:pt x="307530" y="42306"/>
                  </a:lnTo>
                  <a:lnTo>
                    <a:pt x="335703" y="71552"/>
                  </a:lnTo>
                  <a:lnTo>
                    <a:pt x="353864" y="106083"/>
                  </a:lnTo>
                  <a:lnTo>
                    <a:pt x="360299" y="144525"/>
                  </a:lnTo>
                  <a:lnTo>
                    <a:pt x="353864" y="182915"/>
                  </a:lnTo>
                  <a:lnTo>
                    <a:pt x="335703" y="217409"/>
                  </a:lnTo>
                  <a:lnTo>
                    <a:pt x="307530" y="246633"/>
                  </a:lnTo>
                  <a:lnTo>
                    <a:pt x="271060" y="269211"/>
                  </a:lnTo>
                  <a:lnTo>
                    <a:pt x="228007" y="283767"/>
                  </a:lnTo>
                  <a:lnTo>
                    <a:pt x="180086" y="288925"/>
                  </a:lnTo>
                  <a:lnTo>
                    <a:pt x="132218" y="283767"/>
                  </a:lnTo>
                  <a:lnTo>
                    <a:pt x="89201" y="269211"/>
                  </a:lnTo>
                  <a:lnTo>
                    <a:pt x="52752" y="246634"/>
                  </a:lnTo>
                  <a:lnTo>
                    <a:pt x="24590" y="217409"/>
                  </a:lnTo>
                  <a:lnTo>
                    <a:pt x="6434" y="182915"/>
                  </a:lnTo>
                  <a:lnTo>
                    <a:pt x="0" y="1445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75404" y="1671827"/>
              <a:ext cx="879348" cy="1011936"/>
            </a:xfrm>
            <a:prstGeom prst="rect">
              <a:avLst/>
            </a:prstGeom>
          </p:spPr>
        </p:pic>
      </p:grpSp>
      <p:sp>
        <p:nvSpPr>
          <p:cNvPr id="72" name="object 72" descr=""/>
          <p:cNvSpPr txBox="1"/>
          <p:nvPr/>
        </p:nvSpPr>
        <p:spPr>
          <a:xfrm>
            <a:off x="494791" y="976376"/>
            <a:ext cx="9312275" cy="138938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5"/>
              </a:spcBef>
            </a:pPr>
            <a:r>
              <a:rPr dirty="0" sz="3200" spc="-20" b="1">
                <a:solidFill>
                  <a:srgbClr val="FF0000"/>
                </a:solidFill>
                <a:latin typeface="新宋体"/>
                <a:cs typeface="新宋体"/>
              </a:rPr>
              <a:t>证</a:t>
            </a:r>
            <a:r>
              <a:rPr dirty="0" sz="3200" spc="-25" b="1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设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的优化前缀树，且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和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是具有最大深度的</a:t>
            </a: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两个兄弟字符</a:t>
            </a:r>
            <a:r>
              <a:rPr dirty="0" sz="3200" spc="-50" b="1">
                <a:solidFill>
                  <a:srgbClr val="0000CC"/>
                </a:solidFill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algn="ctr" marR="695325">
              <a:lnSpc>
                <a:spcPts val="2975"/>
              </a:lnSpc>
            </a:pPr>
            <a:r>
              <a:rPr dirty="0" sz="3600" b="1" i="1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56259" y="1005839"/>
            <a:ext cx="9483090" cy="5518785"/>
            <a:chOff x="556259" y="1005839"/>
            <a:chExt cx="9483090" cy="5518785"/>
          </a:xfrm>
        </p:grpSpPr>
        <p:sp>
          <p:nvSpPr>
            <p:cNvPr id="3" name="object 3" descr=""/>
            <p:cNvSpPr/>
            <p:nvPr/>
          </p:nvSpPr>
          <p:spPr>
            <a:xfrm>
              <a:off x="730249" y="1196974"/>
              <a:ext cx="9309100" cy="5327650"/>
            </a:xfrm>
            <a:custGeom>
              <a:avLst/>
              <a:gdLst/>
              <a:ahLst/>
              <a:cxnLst/>
              <a:rect l="l" t="t" r="r" b="b"/>
              <a:pathLst>
                <a:path w="9309100" h="5327650">
                  <a:moveTo>
                    <a:pt x="9309100" y="0"/>
                  </a:moveTo>
                  <a:lnTo>
                    <a:pt x="0" y="0"/>
                  </a:lnTo>
                  <a:lnTo>
                    <a:pt x="0" y="5327650"/>
                  </a:lnTo>
                  <a:lnTo>
                    <a:pt x="9309100" y="5327650"/>
                  </a:lnTo>
                  <a:lnTo>
                    <a:pt x="9309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59" y="1005839"/>
              <a:ext cx="720852" cy="9448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0871" y="1013459"/>
              <a:ext cx="4716780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415" y="1569719"/>
              <a:ext cx="726947" cy="8412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163" y="1575815"/>
              <a:ext cx="7446264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415" y="2057400"/>
              <a:ext cx="726947" cy="8412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163" y="2063495"/>
              <a:ext cx="4195572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415" y="2545079"/>
              <a:ext cx="726947" cy="8412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2163" y="2551175"/>
              <a:ext cx="5414772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415" y="3032760"/>
              <a:ext cx="726947" cy="84124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2163" y="3038855"/>
              <a:ext cx="8665464" cy="89915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415" y="3520439"/>
              <a:ext cx="726947" cy="84124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2163" y="3526535"/>
              <a:ext cx="1350264" cy="89915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9027" y="3526535"/>
              <a:ext cx="5004816" cy="89915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415" y="4008119"/>
              <a:ext cx="726947" cy="84124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2163" y="4014216"/>
              <a:ext cx="1350264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9027" y="4014216"/>
              <a:ext cx="4191000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86627" y="4014216"/>
              <a:ext cx="940307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3536" y="4014216"/>
              <a:ext cx="2564891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59" y="4480560"/>
              <a:ext cx="720852" cy="94487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871" y="4488180"/>
              <a:ext cx="1514855" cy="10088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8320" y="4488180"/>
              <a:ext cx="5170932" cy="10088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415" y="5044439"/>
              <a:ext cx="726947" cy="84124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2163" y="5050536"/>
              <a:ext cx="2569464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415" y="5532119"/>
              <a:ext cx="726947" cy="84124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2163" y="5538216"/>
              <a:ext cx="2569464" cy="899159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809040" y="1088516"/>
            <a:ext cx="8903970" cy="5029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贪心算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的</a:t>
            </a:r>
            <a:r>
              <a:rPr dirty="0" sz="3600" spc="-45" b="1">
                <a:latin typeface="华文行楷"/>
                <a:cs typeface="华文行楷"/>
              </a:rPr>
              <a:t>基</a:t>
            </a:r>
            <a:r>
              <a:rPr dirty="0" sz="3600" spc="-45" b="1">
                <a:latin typeface="华文行楷"/>
                <a:cs typeface="华文行楷"/>
              </a:rPr>
              <a:t>本</a:t>
            </a:r>
            <a:r>
              <a:rPr dirty="0" sz="3600" spc="-45" b="1">
                <a:latin typeface="华文行楷"/>
                <a:cs typeface="华文行楷"/>
              </a:rPr>
              <a:t>思</a:t>
            </a:r>
            <a:r>
              <a:rPr dirty="0" sz="3600" spc="-50" b="1">
                <a:latin typeface="华文行楷"/>
                <a:cs typeface="华文行楷"/>
              </a:rPr>
              <a:t>想</a:t>
            </a:r>
            <a:endParaRPr sz="3600">
              <a:latin typeface="华文行楷"/>
              <a:cs typeface="华文行楷"/>
            </a:endParaRPr>
          </a:p>
          <a:p>
            <a:pPr lvl="1" marL="756285" indent="-287655">
              <a:lnSpc>
                <a:spcPct val="100000"/>
              </a:lnSpc>
              <a:spcBef>
                <a:spcPts val="3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25" b="1">
                <a:solidFill>
                  <a:srgbClr val="0000FF"/>
                </a:solidFill>
                <a:latin typeface="华文行楷"/>
                <a:cs typeface="华文行楷"/>
              </a:rPr>
              <a:t>求解最优化问题的算法包含一系列步骤</a:t>
            </a:r>
            <a:endParaRPr sz="3200">
              <a:latin typeface="华文行楷"/>
              <a:cs typeface="华文行楷"/>
            </a:endParaRPr>
          </a:p>
          <a:p>
            <a:pPr lvl="1" marL="756285" indent="-28765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每一步都有一组选择</a:t>
            </a:r>
            <a:endParaRPr sz="3200">
              <a:latin typeface="华文行楷"/>
              <a:cs typeface="华文行楷"/>
            </a:endParaRPr>
          </a:p>
          <a:p>
            <a:pPr lvl="1" marL="756285" indent="-28765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dirty="0" sz="3200" spc="-20" b="1">
                <a:solidFill>
                  <a:srgbClr val="0000FF"/>
                </a:solidFill>
                <a:latin typeface="华文行楷"/>
                <a:cs typeface="华文行楷"/>
              </a:rPr>
              <a:t>作出在当前看来最好的选择</a:t>
            </a:r>
            <a:endParaRPr sz="3200">
              <a:latin typeface="华文行楷"/>
              <a:cs typeface="华文行楷"/>
            </a:endParaRPr>
          </a:p>
          <a:p>
            <a:pPr lvl="1" marL="756285" indent="-28765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dirty="0" sz="3200" spc="-25" b="1">
                <a:solidFill>
                  <a:srgbClr val="0000FF"/>
                </a:solidFill>
                <a:latin typeface="华文行楷"/>
                <a:cs typeface="华文行楷"/>
              </a:rPr>
              <a:t>希望通过作出局部优化选择达到全局优化选择</a:t>
            </a:r>
            <a:endParaRPr sz="3200">
              <a:latin typeface="华文行楷"/>
              <a:cs typeface="华文行楷"/>
            </a:endParaRPr>
          </a:p>
          <a:p>
            <a:pPr lvl="1" marL="756285" indent="-28765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dirty="0" sz="3200" spc="-20" b="1">
                <a:solidFill>
                  <a:srgbClr val="0000FF"/>
                </a:solidFill>
                <a:latin typeface="华文行楷"/>
                <a:cs typeface="华文行楷"/>
              </a:rPr>
              <a:t>贪心算法不一定总产生优化解</a:t>
            </a:r>
            <a:endParaRPr sz="3200">
              <a:latin typeface="华文行楷"/>
              <a:cs typeface="华文行楷"/>
            </a:endParaRPr>
          </a:p>
          <a:p>
            <a:pPr lvl="1" marL="756285" indent="-287655">
              <a:lnSpc>
                <a:spcPts val="3825"/>
              </a:lnSpc>
              <a:buFont typeface="Arial"/>
              <a:buChar char="–"/>
              <a:tabLst>
                <a:tab pos="756920" algn="l"/>
              </a:tabLst>
            </a:pPr>
            <a:r>
              <a:rPr dirty="0" sz="3200" spc="-20" b="1">
                <a:solidFill>
                  <a:srgbClr val="0000FF"/>
                </a:solidFill>
                <a:latin typeface="华文行楷"/>
                <a:cs typeface="华文行楷"/>
              </a:rPr>
              <a:t>贪心算法是否产生优化解，需严格证明</a:t>
            </a:r>
            <a:endParaRPr sz="3200">
              <a:latin typeface="华文行楷"/>
              <a:cs typeface="华文行楷"/>
            </a:endParaRPr>
          </a:p>
          <a:p>
            <a:pPr marL="355600" indent="-342900">
              <a:lnSpc>
                <a:spcPts val="4305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贪</a:t>
            </a:r>
            <a:r>
              <a:rPr dirty="0" sz="3600" spc="-35" b="1">
                <a:latin typeface="华文行楷"/>
                <a:cs typeface="华文行楷"/>
              </a:rPr>
              <a:t>心</a:t>
            </a:r>
            <a:r>
              <a:rPr dirty="0" sz="3600" spc="-40" b="1">
                <a:latin typeface="华文行楷"/>
                <a:cs typeface="华文行楷"/>
              </a:rPr>
              <a:t>算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产</a:t>
            </a:r>
            <a:r>
              <a:rPr dirty="0" sz="3600" spc="-45" b="1">
                <a:latin typeface="华文行楷"/>
                <a:cs typeface="华文行楷"/>
              </a:rPr>
              <a:t>生</a:t>
            </a:r>
            <a:r>
              <a:rPr dirty="0" sz="3600" spc="-45" b="1">
                <a:latin typeface="华文行楷"/>
                <a:cs typeface="华文行楷"/>
              </a:rPr>
              <a:t>优</a:t>
            </a:r>
            <a:r>
              <a:rPr dirty="0" sz="3600" spc="-45" b="1">
                <a:latin typeface="华文行楷"/>
                <a:cs typeface="华文行楷"/>
              </a:rPr>
              <a:t>化</a:t>
            </a:r>
            <a:r>
              <a:rPr dirty="0" sz="3600" spc="-45" b="1">
                <a:latin typeface="华文行楷"/>
                <a:cs typeface="华文行楷"/>
              </a:rPr>
              <a:t>解</a:t>
            </a:r>
            <a:r>
              <a:rPr dirty="0" sz="3600" spc="-45" b="1">
                <a:latin typeface="华文行楷"/>
                <a:cs typeface="华文行楷"/>
              </a:rPr>
              <a:t>的</a:t>
            </a:r>
            <a:r>
              <a:rPr dirty="0" sz="3600" spc="-45" b="1">
                <a:latin typeface="华文行楷"/>
                <a:cs typeface="华文行楷"/>
              </a:rPr>
              <a:t>条</a:t>
            </a:r>
            <a:r>
              <a:rPr dirty="0" sz="3600" spc="-50" b="1">
                <a:latin typeface="华文行楷"/>
                <a:cs typeface="华文行楷"/>
              </a:rPr>
              <a:t>件</a:t>
            </a:r>
            <a:endParaRPr sz="3600">
              <a:latin typeface="华文行楷"/>
              <a:cs typeface="华文行楷"/>
            </a:endParaRPr>
          </a:p>
          <a:p>
            <a:pPr lvl="1" marL="756285" indent="-287655">
              <a:lnSpc>
                <a:spcPct val="100000"/>
              </a:lnSpc>
              <a:spcBef>
                <a:spcPts val="3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10" b="1">
                <a:solidFill>
                  <a:srgbClr val="0000FF"/>
                </a:solidFill>
                <a:latin typeface="华文行楷"/>
                <a:cs typeface="华文行楷"/>
              </a:rPr>
              <a:t>贪心选择性</a:t>
            </a:r>
            <a:endParaRPr sz="3200">
              <a:latin typeface="华文行楷"/>
              <a:cs typeface="华文行楷"/>
            </a:endParaRPr>
          </a:p>
          <a:p>
            <a:pPr lvl="1" marL="756285" indent="-28765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dirty="0" sz="3200" spc="-10" b="1">
                <a:solidFill>
                  <a:srgbClr val="0000FF"/>
                </a:solidFill>
                <a:latin typeface="华文行楷"/>
                <a:cs typeface="华文行楷"/>
              </a:rPr>
              <a:t>优化子结构</a:t>
            </a:r>
            <a:endParaRPr sz="3200">
              <a:latin typeface="华文行楷"/>
              <a:cs typeface="华文行楷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4783201" y="73152"/>
            <a:ext cx="5504180" cy="1118870"/>
            <a:chOff x="4783201" y="73152"/>
            <a:chExt cx="5504180" cy="1118870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83201" y="908113"/>
              <a:ext cx="5503798" cy="144462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08448" y="73152"/>
              <a:ext cx="1679448" cy="111861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26480" y="73152"/>
              <a:ext cx="4160520" cy="1118615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410327" y="156463"/>
            <a:ext cx="46005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贪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心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算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法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的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基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本</a:t>
            </a:r>
            <a:r>
              <a:rPr dirty="0" sz="4000" spc="-55">
                <a:solidFill>
                  <a:srgbClr val="663300"/>
                </a:solidFill>
                <a:latin typeface="华文行楷"/>
                <a:cs typeface="华文行楷"/>
              </a:rPr>
              <a:t>概念</a:t>
            </a:r>
            <a:endParaRPr sz="40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39439" y="2307335"/>
            <a:ext cx="647700" cy="789940"/>
            <a:chOff x="3139439" y="2307335"/>
            <a:chExt cx="647700" cy="789940"/>
          </a:xfrm>
        </p:grpSpPr>
        <p:sp>
          <p:nvSpPr>
            <p:cNvPr id="3" name="object 3" descr=""/>
            <p:cNvSpPr/>
            <p:nvPr/>
          </p:nvSpPr>
          <p:spPr>
            <a:xfrm>
              <a:off x="3198875" y="2421000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9" y="2307335"/>
              <a:ext cx="647700" cy="78943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3198876" y="2421001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2560">
              <a:lnSpc>
                <a:spcPts val="3285"/>
              </a:lnSpc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74191" y="2414651"/>
            <a:ext cx="1927860" cy="1403350"/>
            <a:chOff x="774191" y="2414651"/>
            <a:chExt cx="1927860" cy="1403350"/>
          </a:xfrm>
        </p:grpSpPr>
        <p:sp>
          <p:nvSpPr>
            <p:cNvPr id="7" name="object 7" descr=""/>
            <p:cNvSpPr/>
            <p:nvPr/>
          </p:nvSpPr>
          <p:spPr>
            <a:xfrm>
              <a:off x="1687575" y="2421001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180086" y="0"/>
                  </a:moveTo>
                  <a:lnTo>
                    <a:pt x="132218" y="5157"/>
                  </a:lnTo>
                  <a:lnTo>
                    <a:pt x="89201" y="19713"/>
                  </a:lnTo>
                  <a:lnTo>
                    <a:pt x="52752" y="42290"/>
                  </a:lnTo>
                  <a:lnTo>
                    <a:pt x="24590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0" y="217315"/>
                  </a:lnTo>
                  <a:lnTo>
                    <a:pt x="52752" y="246570"/>
                  </a:lnTo>
                  <a:lnTo>
                    <a:pt x="89201" y="269178"/>
                  </a:lnTo>
                  <a:lnTo>
                    <a:pt x="132218" y="283757"/>
                  </a:lnTo>
                  <a:lnTo>
                    <a:pt x="180086" y="288925"/>
                  </a:lnTo>
                  <a:lnTo>
                    <a:pt x="228007" y="283757"/>
                  </a:lnTo>
                  <a:lnTo>
                    <a:pt x="271060" y="269178"/>
                  </a:lnTo>
                  <a:lnTo>
                    <a:pt x="307530" y="246570"/>
                  </a:lnTo>
                  <a:lnTo>
                    <a:pt x="335703" y="217315"/>
                  </a:lnTo>
                  <a:lnTo>
                    <a:pt x="353864" y="182797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3" y="71515"/>
                  </a:lnTo>
                  <a:lnTo>
                    <a:pt x="307530" y="42290"/>
                  </a:lnTo>
                  <a:lnTo>
                    <a:pt x="271060" y="19713"/>
                  </a:lnTo>
                  <a:lnTo>
                    <a:pt x="228007" y="5157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87575" y="2421001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0" y="71515"/>
                  </a:lnTo>
                  <a:lnTo>
                    <a:pt x="52752" y="42290"/>
                  </a:lnTo>
                  <a:lnTo>
                    <a:pt x="89201" y="19713"/>
                  </a:lnTo>
                  <a:lnTo>
                    <a:pt x="132218" y="5157"/>
                  </a:lnTo>
                  <a:lnTo>
                    <a:pt x="180086" y="0"/>
                  </a:lnTo>
                  <a:lnTo>
                    <a:pt x="228007" y="5157"/>
                  </a:lnTo>
                  <a:lnTo>
                    <a:pt x="271060" y="19713"/>
                  </a:lnTo>
                  <a:lnTo>
                    <a:pt x="307530" y="42290"/>
                  </a:lnTo>
                  <a:lnTo>
                    <a:pt x="335703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797"/>
                  </a:lnTo>
                  <a:lnTo>
                    <a:pt x="335703" y="217315"/>
                  </a:lnTo>
                  <a:lnTo>
                    <a:pt x="307530" y="246570"/>
                  </a:lnTo>
                  <a:lnTo>
                    <a:pt x="271060" y="269178"/>
                  </a:lnTo>
                  <a:lnTo>
                    <a:pt x="228007" y="283757"/>
                  </a:lnTo>
                  <a:lnTo>
                    <a:pt x="180086" y="288925"/>
                  </a:lnTo>
                  <a:lnTo>
                    <a:pt x="132218" y="283757"/>
                  </a:lnTo>
                  <a:lnTo>
                    <a:pt x="89201" y="269178"/>
                  </a:lnTo>
                  <a:lnTo>
                    <a:pt x="52752" y="246570"/>
                  </a:lnTo>
                  <a:lnTo>
                    <a:pt x="24590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22324" y="3141726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191" y="3028188"/>
              <a:ext cx="626364" cy="78943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335275" y="3141726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180086" y="0"/>
                  </a:moveTo>
                  <a:lnTo>
                    <a:pt x="132218" y="5157"/>
                  </a:lnTo>
                  <a:lnTo>
                    <a:pt x="89201" y="19713"/>
                  </a:lnTo>
                  <a:lnTo>
                    <a:pt x="52752" y="42290"/>
                  </a:lnTo>
                  <a:lnTo>
                    <a:pt x="24590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0" y="217315"/>
                  </a:lnTo>
                  <a:lnTo>
                    <a:pt x="52752" y="246570"/>
                  </a:lnTo>
                  <a:lnTo>
                    <a:pt x="89201" y="269178"/>
                  </a:lnTo>
                  <a:lnTo>
                    <a:pt x="132218" y="283757"/>
                  </a:lnTo>
                  <a:lnTo>
                    <a:pt x="180086" y="288925"/>
                  </a:lnTo>
                  <a:lnTo>
                    <a:pt x="228007" y="283757"/>
                  </a:lnTo>
                  <a:lnTo>
                    <a:pt x="271060" y="269178"/>
                  </a:lnTo>
                  <a:lnTo>
                    <a:pt x="307530" y="246570"/>
                  </a:lnTo>
                  <a:lnTo>
                    <a:pt x="335703" y="217315"/>
                  </a:lnTo>
                  <a:lnTo>
                    <a:pt x="353864" y="182797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3" y="71515"/>
                  </a:lnTo>
                  <a:lnTo>
                    <a:pt x="307530" y="42290"/>
                  </a:lnTo>
                  <a:lnTo>
                    <a:pt x="271060" y="19713"/>
                  </a:lnTo>
                  <a:lnTo>
                    <a:pt x="228007" y="5157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335275" y="3141726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0" y="71515"/>
                  </a:lnTo>
                  <a:lnTo>
                    <a:pt x="52752" y="42290"/>
                  </a:lnTo>
                  <a:lnTo>
                    <a:pt x="89201" y="19713"/>
                  </a:lnTo>
                  <a:lnTo>
                    <a:pt x="132218" y="5157"/>
                  </a:lnTo>
                  <a:lnTo>
                    <a:pt x="180086" y="0"/>
                  </a:lnTo>
                  <a:lnTo>
                    <a:pt x="228007" y="5157"/>
                  </a:lnTo>
                  <a:lnTo>
                    <a:pt x="271060" y="19713"/>
                  </a:lnTo>
                  <a:lnTo>
                    <a:pt x="307530" y="42290"/>
                  </a:lnTo>
                  <a:lnTo>
                    <a:pt x="335703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797"/>
                  </a:lnTo>
                  <a:lnTo>
                    <a:pt x="335703" y="217315"/>
                  </a:lnTo>
                  <a:lnTo>
                    <a:pt x="307530" y="246570"/>
                  </a:lnTo>
                  <a:lnTo>
                    <a:pt x="271060" y="269178"/>
                  </a:lnTo>
                  <a:lnTo>
                    <a:pt x="228007" y="283757"/>
                  </a:lnTo>
                  <a:lnTo>
                    <a:pt x="180086" y="288925"/>
                  </a:lnTo>
                  <a:lnTo>
                    <a:pt x="132218" y="283757"/>
                  </a:lnTo>
                  <a:lnTo>
                    <a:pt x="89201" y="269178"/>
                  </a:lnTo>
                  <a:lnTo>
                    <a:pt x="52752" y="246570"/>
                  </a:lnTo>
                  <a:lnTo>
                    <a:pt x="24590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22325" y="3141726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3285"/>
              </a:lnSpc>
            </a:pPr>
            <a:r>
              <a:rPr dirty="0" sz="2800" spc="-5" b="1" i="1"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700783" y="3963923"/>
            <a:ext cx="647700" cy="789940"/>
            <a:chOff x="1700783" y="3963923"/>
            <a:chExt cx="647700" cy="789940"/>
          </a:xfrm>
        </p:grpSpPr>
        <p:sp>
          <p:nvSpPr>
            <p:cNvPr id="15" name="object 15" descr=""/>
            <p:cNvSpPr/>
            <p:nvPr/>
          </p:nvSpPr>
          <p:spPr>
            <a:xfrm>
              <a:off x="1758949" y="4076699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783" y="3963923"/>
              <a:ext cx="647700" cy="789432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758950" y="4076700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2560">
              <a:lnSpc>
                <a:spcPts val="3290"/>
              </a:lnSpc>
            </a:pPr>
            <a:r>
              <a:rPr dirty="0" sz="2800" spc="-5" b="1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718816" y="3963923"/>
            <a:ext cx="626745" cy="789940"/>
            <a:chOff x="2718816" y="3963923"/>
            <a:chExt cx="626745" cy="789940"/>
          </a:xfrm>
        </p:grpSpPr>
        <p:sp>
          <p:nvSpPr>
            <p:cNvPr id="19" name="object 19" descr=""/>
            <p:cNvSpPr/>
            <p:nvPr/>
          </p:nvSpPr>
          <p:spPr>
            <a:xfrm>
              <a:off x="2767076" y="4076699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8816" y="3963923"/>
              <a:ext cx="626364" cy="789432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2767076" y="4076700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3290"/>
              </a:lnSpc>
            </a:pPr>
            <a:r>
              <a:rPr dirty="0" sz="2800" spc="-5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168400" y="1312163"/>
            <a:ext cx="2189480" cy="2779395"/>
            <a:chOff x="1168400" y="1312163"/>
            <a:chExt cx="2189480" cy="2779395"/>
          </a:xfrm>
        </p:grpSpPr>
        <p:sp>
          <p:nvSpPr>
            <p:cNvPr id="23" name="object 23" descr=""/>
            <p:cNvSpPr/>
            <p:nvPr/>
          </p:nvSpPr>
          <p:spPr>
            <a:xfrm>
              <a:off x="1182687" y="1989201"/>
              <a:ext cx="2160905" cy="2087880"/>
            </a:xfrm>
            <a:custGeom>
              <a:avLst/>
              <a:gdLst/>
              <a:ahLst/>
              <a:cxnLst/>
              <a:rect l="l" t="t" r="r" b="b"/>
              <a:pathLst>
                <a:path w="2160904" h="2087879">
                  <a:moveTo>
                    <a:pt x="1657413" y="0"/>
                  </a:moveTo>
                  <a:lnTo>
                    <a:pt x="2160587" y="431800"/>
                  </a:lnTo>
                </a:path>
                <a:path w="2160904" h="2087879">
                  <a:moveTo>
                    <a:pt x="1368488" y="0"/>
                  </a:moveTo>
                  <a:lnTo>
                    <a:pt x="792162" y="431800"/>
                  </a:lnTo>
                </a:path>
                <a:path w="2160904" h="2087879">
                  <a:moveTo>
                    <a:pt x="504888" y="647573"/>
                  </a:moveTo>
                  <a:lnTo>
                    <a:pt x="0" y="1152398"/>
                  </a:lnTo>
                </a:path>
                <a:path w="2160904" h="2087879">
                  <a:moveTo>
                    <a:pt x="865187" y="647573"/>
                  </a:moveTo>
                  <a:lnTo>
                    <a:pt x="1223962" y="1152398"/>
                  </a:lnTo>
                </a:path>
                <a:path w="2160904" h="2087879">
                  <a:moveTo>
                    <a:pt x="1223962" y="1439799"/>
                  </a:moveTo>
                  <a:lnTo>
                    <a:pt x="792162" y="2087499"/>
                  </a:lnTo>
                </a:path>
                <a:path w="2160904" h="2087879">
                  <a:moveTo>
                    <a:pt x="1439862" y="1439799"/>
                  </a:moveTo>
                  <a:lnTo>
                    <a:pt x="1800288" y="20874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551175" y="1773301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180086" y="0"/>
                  </a:moveTo>
                  <a:lnTo>
                    <a:pt x="132218" y="5157"/>
                  </a:lnTo>
                  <a:lnTo>
                    <a:pt x="89201" y="19713"/>
                  </a:lnTo>
                  <a:lnTo>
                    <a:pt x="52752" y="42290"/>
                  </a:lnTo>
                  <a:lnTo>
                    <a:pt x="24590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0" y="217315"/>
                  </a:lnTo>
                  <a:lnTo>
                    <a:pt x="52752" y="246570"/>
                  </a:lnTo>
                  <a:lnTo>
                    <a:pt x="89201" y="269178"/>
                  </a:lnTo>
                  <a:lnTo>
                    <a:pt x="132218" y="283757"/>
                  </a:lnTo>
                  <a:lnTo>
                    <a:pt x="180086" y="288925"/>
                  </a:lnTo>
                  <a:lnTo>
                    <a:pt x="228007" y="283757"/>
                  </a:lnTo>
                  <a:lnTo>
                    <a:pt x="271060" y="269178"/>
                  </a:lnTo>
                  <a:lnTo>
                    <a:pt x="307530" y="246570"/>
                  </a:lnTo>
                  <a:lnTo>
                    <a:pt x="335703" y="217315"/>
                  </a:lnTo>
                  <a:lnTo>
                    <a:pt x="353864" y="182797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3" y="71515"/>
                  </a:lnTo>
                  <a:lnTo>
                    <a:pt x="307530" y="42290"/>
                  </a:lnTo>
                  <a:lnTo>
                    <a:pt x="271060" y="19713"/>
                  </a:lnTo>
                  <a:lnTo>
                    <a:pt x="228007" y="5157"/>
                  </a:lnTo>
                  <a:lnTo>
                    <a:pt x="18008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551175" y="1773301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80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0" y="71515"/>
                  </a:lnTo>
                  <a:lnTo>
                    <a:pt x="52752" y="42290"/>
                  </a:lnTo>
                  <a:lnTo>
                    <a:pt x="89201" y="19713"/>
                  </a:lnTo>
                  <a:lnTo>
                    <a:pt x="132218" y="5157"/>
                  </a:lnTo>
                  <a:lnTo>
                    <a:pt x="180086" y="0"/>
                  </a:lnTo>
                  <a:lnTo>
                    <a:pt x="228007" y="5157"/>
                  </a:lnTo>
                  <a:lnTo>
                    <a:pt x="271060" y="19713"/>
                  </a:lnTo>
                  <a:lnTo>
                    <a:pt x="307530" y="42290"/>
                  </a:lnTo>
                  <a:lnTo>
                    <a:pt x="335703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797"/>
                  </a:lnTo>
                  <a:lnTo>
                    <a:pt x="335703" y="217315"/>
                  </a:lnTo>
                  <a:lnTo>
                    <a:pt x="307530" y="246570"/>
                  </a:lnTo>
                  <a:lnTo>
                    <a:pt x="271060" y="269178"/>
                  </a:lnTo>
                  <a:lnTo>
                    <a:pt x="228007" y="283757"/>
                  </a:lnTo>
                  <a:lnTo>
                    <a:pt x="180086" y="288925"/>
                  </a:lnTo>
                  <a:lnTo>
                    <a:pt x="132218" y="283757"/>
                  </a:lnTo>
                  <a:lnTo>
                    <a:pt x="89201" y="269178"/>
                  </a:lnTo>
                  <a:lnTo>
                    <a:pt x="52752" y="246570"/>
                  </a:lnTo>
                  <a:lnTo>
                    <a:pt x="24590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3183" y="1312163"/>
              <a:ext cx="1031747" cy="1011936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125472" y="1431163"/>
            <a:ext cx="4565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" i="1">
                <a:solidFill>
                  <a:srgbClr val="FF0000"/>
                </a:solidFill>
                <a:latin typeface="Times New Roman"/>
                <a:cs typeface="Times New Roman"/>
              </a:rPr>
              <a:t>T’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738371" y="2781300"/>
            <a:ext cx="2780030" cy="1428115"/>
            <a:chOff x="3738371" y="2781300"/>
            <a:chExt cx="2780030" cy="1428115"/>
          </a:xfrm>
        </p:grpSpPr>
        <p:sp>
          <p:nvSpPr>
            <p:cNvPr id="29" name="object 29" descr=""/>
            <p:cNvSpPr/>
            <p:nvPr/>
          </p:nvSpPr>
          <p:spPr>
            <a:xfrm>
              <a:off x="3919600" y="2924175"/>
              <a:ext cx="2592705" cy="1008380"/>
            </a:xfrm>
            <a:custGeom>
              <a:avLst/>
              <a:gdLst/>
              <a:ahLst/>
              <a:cxnLst/>
              <a:rect l="l" t="t" r="r" b="b"/>
              <a:pathLst>
                <a:path w="2592704" h="1008379">
                  <a:moveTo>
                    <a:pt x="1728215" y="0"/>
                  </a:moveTo>
                  <a:lnTo>
                    <a:pt x="0" y="0"/>
                  </a:lnTo>
                  <a:lnTo>
                    <a:pt x="0" y="1008126"/>
                  </a:lnTo>
                  <a:lnTo>
                    <a:pt x="1728215" y="1008126"/>
                  </a:lnTo>
                  <a:lnTo>
                    <a:pt x="1728215" y="630047"/>
                  </a:lnTo>
                  <a:lnTo>
                    <a:pt x="2160270" y="630047"/>
                  </a:lnTo>
                  <a:lnTo>
                    <a:pt x="2160270" y="756031"/>
                  </a:lnTo>
                  <a:lnTo>
                    <a:pt x="2592324" y="504063"/>
                  </a:lnTo>
                  <a:lnTo>
                    <a:pt x="2160270" y="251967"/>
                  </a:lnTo>
                  <a:lnTo>
                    <a:pt x="2160270" y="378078"/>
                  </a:lnTo>
                  <a:lnTo>
                    <a:pt x="1728215" y="378078"/>
                  </a:lnTo>
                  <a:lnTo>
                    <a:pt x="1728215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919600" y="2924175"/>
              <a:ext cx="2592705" cy="1008380"/>
            </a:xfrm>
            <a:custGeom>
              <a:avLst/>
              <a:gdLst/>
              <a:ahLst/>
              <a:cxnLst/>
              <a:rect l="l" t="t" r="r" b="b"/>
              <a:pathLst>
                <a:path w="2592704" h="1008379">
                  <a:moveTo>
                    <a:pt x="0" y="0"/>
                  </a:moveTo>
                  <a:lnTo>
                    <a:pt x="1728215" y="0"/>
                  </a:lnTo>
                  <a:lnTo>
                    <a:pt x="1728215" y="378078"/>
                  </a:lnTo>
                  <a:lnTo>
                    <a:pt x="2160270" y="378078"/>
                  </a:lnTo>
                  <a:lnTo>
                    <a:pt x="2160270" y="251967"/>
                  </a:lnTo>
                  <a:lnTo>
                    <a:pt x="2592324" y="504063"/>
                  </a:lnTo>
                  <a:lnTo>
                    <a:pt x="2160270" y="756031"/>
                  </a:lnTo>
                  <a:lnTo>
                    <a:pt x="2160270" y="630047"/>
                  </a:lnTo>
                  <a:lnTo>
                    <a:pt x="1728215" y="630047"/>
                  </a:lnTo>
                  <a:lnTo>
                    <a:pt x="1728215" y="1008126"/>
                  </a:lnTo>
                  <a:lnTo>
                    <a:pt x="0" y="100812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8371" y="2819400"/>
              <a:ext cx="1350264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5235" y="2781300"/>
              <a:ext cx="714756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6591" y="2819400"/>
              <a:ext cx="940308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3499" y="2781300"/>
              <a:ext cx="714755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86199" y="3310127"/>
              <a:ext cx="1350264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3063" y="3272027"/>
              <a:ext cx="804672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4335" y="3264408"/>
              <a:ext cx="734567" cy="899159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3979290" y="2884424"/>
            <a:ext cx="1611630" cy="100456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60020" marR="5080" indent="-147955">
              <a:lnSpc>
                <a:spcPct val="100600"/>
              </a:lnSpc>
              <a:spcBef>
                <a:spcPts val="80"/>
              </a:spcBef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交换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和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构造</a:t>
            </a: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spc="-25" b="1">
                <a:solidFill>
                  <a:srgbClr val="0000CC"/>
                </a:solidFill>
                <a:latin typeface="Symbol"/>
                <a:cs typeface="Symbol"/>
              </a:rPr>
              <a:t></a:t>
            </a:r>
            <a:endParaRPr sz="3200">
              <a:latin typeface="Symbol"/>
              <a:cs typeface="Symbo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8974835" y="2380488"/>
            <a:ext cx="647700" cy="789940"/>
            <a:chOff x="8974835" y="2380488"/>
            <a:chExt cx="647700" cy="789940"/>
          </a:xfrm>
        </p:grpSpPr>
        <p:sp>
          <p:nvSpPr>
            <p:cNvPr id="40" name="object 40" descr=""/>
            <p:cNvSpPr/>
            <p:nvPr/>
          </p:nvSpPr>
          <p:spPr>
            <a:xfrm>
              <a:off x="9032874" y="2493899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74835" y="2380488"/>
              <a:ext cx="647700" cy="789431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9032875" y="2493898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3285"/>
              </a:lnSpc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6608064" y="2487548"/>
            <a:ext cx="1927860" cy="1403350"/>
            <a:chOff x="6608064" y="2487548"/>
            <a:chExt cx="1927860" cy="1403350"/>
          </a:xfrm>
        </p:grpSpPr>
        <p:sp>
          <p:nvSpPr>
            <p:cNvPr id="44" name="object 44" descr=""/>
            <p:cNvSpPr/>
            <p:nvPr/>
          </p:nvSpPr>
          <p:spPr>
            <a:xfrm>
              <a:off x="7521575" y="2493898"/>
              <a:ext cx="360680" cy="289560"/>
            </a:xfrm>
            <a:custGeom>
              <a:avLst/>
              <a:gdLst/>
              <a:ahLst/>
              <a:cxnLst/>
              <a:rect l="l" t="t" r="r" b="b"/>
              <a:pathLst>
                <a:path w="360679" h="289560">
                  <a:moveTo>
                    <a:pt x="180213" y="0"/>
                  </a:moveTo>
                  <a:lnTo>
                    <a:pt x="132291" y="5167"/>
                  </a:lnTo>
                  <a:lnTo>
                    <a:pt x="89238" y="19746"/>
                  </a:lnTo>
                  <a:lnTo>
                    <a:pt x="52768" y="42354"/>
                  </a:lnTo>
                  <a:lnTo>
                    <a:pt x="24595" y="71609"/>
                  </a:lnTo>
                  <a:lnTo>
                    <a:pt x="6434" y="106127"/>
                  </a:lnTo>
                  <a:lnTo>
                    <a:pt x="0" y="144525"/>
                  </a:lnTo>
                  <a:lnTo>
                    <a:pt x="6434" y="182924"/>
                  </a:lnTo>
                  <a:lnTo>
                    <a:pt x="24595" y="217442"/>
                  </a:lnTo>
                  <a:lnTo>
                    <a:pt x="52768" y="246697"/>
                  </a:lnTo>
                  <a:lnTo>
                    <a:pt x="89238" y="269305"/>
                  </a:lnTo>
                  <a:lnTo>
                    <a:pt x="132291" y="283884"/>
                  </a:lnTo>
                  <a:lnTo>
                    <a:pt x="180213" y="289051"/>
                  </a:lnTo>
                  <a:lnTo>
                    <a:pt x="228080" y="283884"/>
                  </a:lnTo>
                  <a:lnTo>
                    <a:pt x="271097" y="269305"/>
                  </a:lnTo>
                  <a:lnTo>
                    <a:pt x="307546" y="246697"/>
                  </a:lnTo>
                  <a:lnTo>
                    <a:pt x="335708" y="217442"/>
                  </a:lnTo>
                  <a:lnTo>
                    <a:pt x="353864" y="182924"/>
                  </a:lnTo>
                  <a:lnTo>
                    <a:pt x="360299" y="144525"/>
                  </a:lnTo>
                  <a:lnTo>
                    <a:pt x="353864" y="106127"/>
                  </a:lnTo>
                  <a:lnTo>
                    <a:pt x="335708" y="71609"/>
                  </a:lnTo>
                  <a:lnTo>
                    <a:pt x="307546" y="42354"/>
                  </a:lnTo>
                  <a:lnTo>
                    <a:pt x="271097" y="19746"/>
                  </a:lnTo>
                  <a:lnTo>
                    <a:pt x="228080" y="5167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521575" y="2493898"/>
              <a:ext cx="360680" cy="289560"/>
            </a:xfrm>
            <a:custGeom>
              <a:avLst/>
              <a:gdLst/>
              <a:ahLst/>
              <a:cxnLst/>
              <a:rect l="l" t="t" r="r" b="b"/>
              <a:pathLst>
                <a:path w="360679" h="289560">
                  <a:moveTo>
                    <a:pt x="0" y="144525"/>
                  </a:moveTo>
                  <a:lnTo>
                    <a:pt x="6434" y="106127"/>
                  </a:lnTo>
                  <a:lnTo>
                    <a:pt x="24595" y="71609"/>
                  </a:lnTo>
                  <a:lnTo>
                    <a:pt x="52768" y="42354"/>
                  </a:lnTo>
                  <a:lnTo>
                    <a:pt x="89238" y="19746"/>
                  </a:lnTo>
                  <a:lnTo>
                    <a:pt x="132291" y="5167"/>
                  </a:lnTo>
                  <a:lnTo>
                    <a:pt x="180213" y="0"/>
                  </a:lnTo>
                  <a:lnTo>
                    <a:pt x="228080" y="5167"/>
                  </a:lnTo>
                  <a:lnTo>
                    <a:pt x="271097" y="19746"/>
                  </a:lnTo>
                  <a:lnTo>
                    <a:pt x="307546" y="42354"/>
                  </a:lnTo>
                  <a:lnTo>
                    <a:pt x="335708" y="71609"/>
                  </a:lnTo>
                  <a:lnTo>
                    <a:pt x="353864" y="106127"/>
                  </a:lnTo>
                  <a:lnTo>
                    <a:pt x="360299" y="144525"/>
                  </a:lnTo>
                  <a:lnTo>
                    <a:pt x="353864" y="182924"/>
                  </a:lnTo>
                  <a:lnTo>
                    <a:pt x="335708" y="217442"/>
                  </a:lnTo>
                  <a:lnTo>
                    <a:pt x="307546" y="246697"/>
                  </a:lnTo>
                  <a:lnTo>
                    <a:pt x="271097" y="269305"/>
                  </a:lnTo>
                  <a:lnTo>
                    <a:pt x="228080" y="283884"/>
                  </a:lnTo>
                  <a:lnTo>
                    <a:pt x="180213" y="289051"/>
                  </a:lnTo>
                  <a:lnTo>
                    <a:pt x="132291" y="283884"/>
                  </a:lnTo>
                  <a:lnTo>
                    <a:pt x="89238" y="269305"/>
                  </a:lnTo>
                  <a:lnTo>
                    <a:pt x="52768" y="246697"/>
                  </a:lnTo>
                  <a:lnTo>
                    <a:pt x="24595" y="217442"/>
                  </a:lnTo>
                  <a:lnTo>
                    <a:pt x="6434" y="182924"/>
                  </a:lnTo>
                  <a:lnTo>
                    <a:pt x="0" y="14452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656451" y="3214623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08064" y="3101339"/>
              <a:ext cx="626364" cy="789431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8169275" y="3214623"/>
              <a:ext cx="360680" cy="289560"/>
            </a:xfrm>
            <a:custGeom>
              <a:avLst/>
              <a:gdLst/>
              <a:ahLst/>
              <a:cxnLst/>
              <a:rect l="l" t="t" r="r" b="b"/>
              <a:pathLst>
                <a:path w="360679" h="289560">
                  <a:moveTo>
                    <a:pt x="180213" y="0"/>
                  </a:moveTo>
                  <a:lnTo>
                    <a:pt x="132291" y="5167"/>
                  </a:lnTo>
                  <a:lnTo>
                    <a:pt x="89238" y="19746"/>
                  </a:lnTo>
                  <a:lnTo>
                    <a:pt x="52768" y="42354"/>
                  </a:lnTo>
                  <a:lnTo>
                    <a:pt x="24595" y="71609"/>
                  </a:lnTo>
                  <a:lnTo>
                    <a:pt x="6434" y="106127"/>
                  </a:lnTo>
                  <a:lnTo>
                    <a:pt x="0" y="144525"/>
                  </a:lnTo>
                  <a:lnTo>
                    <a:pt x="6434" y="182924"/>
                  </a:lnTo>
                  <a:lnTo>
                    <a:pt x="24595" y="217442"/>
                  </a:lnTo>
                  <a:lnTo>
                    <a:pt x="52768" y="246697"/>
                  </a:lnTo>
                  <a:lnTo>
                    <a:pt x="89238" y="269305"/>
                  </a:lnTo>
                  <a:lnTo>
                    <a:pt x="132291" y="283884"/>
                  </a:lnTo>
                  <a:lnTo>
                    <a:pt x="180213" y="289051"/>
                  </a:lnTo>
                  <a:lnTo>
                    <a:pt x="228080" y="283884"/>
                  </a:lnTo>
                  <a:lnTo>
                    <a:pt x="271097" y="269305"/>
                  </a:lnTo>
                  <a:lnTo>
                    <a:pt x="307546" y="246697"/>
                  </a:lnTo>
                  <a:lnTo>
                    <a:pt x="335708" y="217442"/>
                  </a:lnTo>
                  <a:lnTo>
                    <a:pt x="353864" y="182924"/>
                  </a:lnTo>
                  <a:lnTo>
                    <a:pt x="360299" y="144525"/>
                  </a:lnTo>
                  <a:lnTo>
                    <a:pt x="353864" y="106127"/>
                  </a:lnTo>
                  <a:lnTo>
                    <a:pt x="335708" y="71609"/>
                  </a:lnTo>
                  <a:lnTo>
                    <a:pt x="307546" y="42354"/>
                  </a:lnTo>
                  <a:lnTo>
                    <a:pt x="271097" y="19746"/>
                  </a:lnTo>
                  <a:lnTo>
                    <a:pt x="228080" y="5167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169275" y="3214623"/>
              <a:ext cx="360680" cy="289560"/>
            </a:xfrm>
            <a:custGeom>
              <a:avLst/>
              <a:gdLst/>
              <a:ahLst/>
              <a:cxnLst/>
              <a:rect l="l" t="t" r="r" b="b"/>
              <a:pathLst>
                <a:path w="360679" h="289560">
                  <a:moveTo>
                    <a:pt x="0" y="144525"/>
                  </a:moveTo>
                  <a:lnTo>
                    <a:pt x="6434" y="106127"/>
                  </a:lnTo>
                  <a:lnTo>
                    <a:pt x="24595" y="71609"/>
                  </a:lnTo>
                  <a:lnTo>
                    <a:pt x="52768" y="42354"/>
                  </a:lnTo>
                  <a:lnTo>
                    <a:pt x="89238" y="19746"/>
                  </a:lnTo>
                  <a:lnTo>
                    <a:pt x="132291" y="5167"/>
                  </a:lnTo>
                  <a:lnTo>
                    <a:pt x="180213" y="0"/>
                  </a:lnTo>
                  <a:lnTo>
                    <a:pt x="228080" y="5167"/>
                  </a:lnTo>
                  <a:lnTo>
                    <a:pt x="271097" y="19746"/>
                  </a:lnTo>
                  <a:lnTo>
                    <a:pt x="307546" y="42354"/>
                  </a:lnTo>
                  <a:lnTo>
                    <a:pt x="335708" y="71609"/>
                  </a:lnTo>
                  <a:lnTo>
                    <a:pt x="353864" y="106127"/>
                  </a:lnTo>
                  <a:lnTo>
                    <a:pt x="360299" y="144525"/>
                  </a:lnTo>
                  <a:lnTo>
                    <a:pt x="353864" y="182924"/>
                  </a:lnTo>
                  <a:lnTo>
                    <a:pt x="335708" y="217442"/>
                  </a:lnTo>
                  <a:lnTo>
                    <a:pt x="307546" y="246697"/>
                  </a:lnTo>
                  <a:lnTo>
                    <a:pt x="271097" y="269305"/>
                  </a:lnTo>
                  <a:lnTo>
                    <a:pt x="228080" y="283884"/>
                  </a:lnTo>
                  <a:lnTo>
                    <a:pt x="180213" y="289051"/>
                  </a:lnTo>
                  <a:lnTo>
                    <a:pt x="132291" y="283884"/>
                  </a:lnTo>
                  <a:lnTo>
                    <a:pt x="89238" y="269305"/>
                  </a:lnTo>
                  <a:lnTo>
                    <a:pt x="52768" y="246697"/>
                  </a:lnTo>
                  <a:lnTo>
                    <a:pt x="24595" y="217442"/>
                  </a:lnTo>
                  <a:lnTo>
                    <a:pt x="6434" y="182924"/>
                  </a:lnTo>
                  <a:lnTo>
                    <a:pt x="0" y="14452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6656451" y="3214623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3285"/>
              </a:lnSpc>
            </a:pPr>
            <a:r>
              <a:rPr dirty="0" sz="2800" spc="-5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7534656" y="4037076"/>
            <a:ext cx="647700" cy="789940"/>
            <a:chOff x="7534656" y="4037076"/>
            <a:chExt cx="647700" cy="789940"/>
          </a:xfrm>
        </p:grpSpPr>
        <p:sp>
          <p:nvSpPr>
            <p:cNvPr id="52" name="object 52" descr=""/>
            <p:cNvSpPr/>
            <p:nvPr/>
          </p:nvSpPr>
          <p:spPr>
            <a:xfrm>
              <a:off x="7593076" y="4149725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4656" y="4037076"/>
              <a:ext cx="647700" cy="789432"/>
            </a:xfrm>
            <a:prstGeom prst="rect">
              <a:avLst/>
            </a:prstGeom>
          </p:spPr>
        </p:pic>
      </p:grpSp>
      <p:sp>
        <p:nvSpPr>
          <p:cNvPr id="54" name="object 54" descr=""/>
          <p:cNvSpPr txBox="1"/>
          <p:nvPr/>
        </p:nvSpPr>
        <p:spPr>
          <a:xfrm>
            <a:off x="7593076" y="4149725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3285"/>
              </a:lnSpc>
            </a:pPr>
            <a:r>
              <a:rPr dirty="0" sz="2800" spc="-5" b="1" i="1"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8552688" y="4037076"/>
            <a:ext cx="626745" cy="789940"/>
            <a:chOff x="8552688" y="4037076"/>
            <a:chExt cx="626745" cy="789940"/>
          </a:xfrm>
        </p:grpSpPr>
        <p:sp>
          <p:nvSpPr>
            <p:cNvPr id="56" name="object 56" descr=""/>
            <p:cNvSpPr/>
            <p:nvPr/>
          </p:nvSpPr>
          <p:spPr>
            <a:xfrm>
              <a:off x="8601075" y="4149725"/>
              <a:ext cx="504825" cy="431800"/>
            </a:xfrm>
            <a:custGeom>
              <a:avLst/>
              <a:gdLst/>
              <a:ahLst/>
              <a:cxnLst/>
              <a:rect l="l" t="t" r="r" b="b"/>
              <a:pathLst>
                <a:path w="504825" h="431800">
                  <a:moveTo>
                    <a:pt x="504825" y="0"/>
                  </a:moveTo>
                  <a:lnTo>
                    <a:pt x="0" y="0"/>
                  </a:lnTo>
                  <a:lnTo>
                    <a:pt x="0" y="431800"/>
                  </a:lnTo>
                  <a:lnTo>
                    <a:pt x="504825" y="431800"/>
                  </a:lnTo>
                  <a:lnTo>
                    <a:pt x="504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2688" y="4037076"/>
              <a:ext cx="626364" cy="789432"/>
            </a:xfrm>
            <a:prstGeom prst="rect">
              <a:avLst/>
            </a:prstGeom>
          </p:spPr>
        </p:pic>
      </p:grpSp>
      <p:sp>
        <p:nvSpPr>
          <p:cNvPr id="58" name="object 58" descr=""/>
          <p:cNvSpPr txBox="1"/>
          <p:nvPr/>
        </p:nvSpPr>
        <p:spPr>
          <a:xfrm>
            <a:off x="8601075" y="4149725"/>
            <a:ext cx="504825" cy="431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3285"/>
              </a:lnSpc>
            </a:pPr>
            <a:r>
              <a:rPr dirty="0" sz="2800" spc="-5" b="1" i="1"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7002462" y="1385316"/>
            <a:ext cx="2189480" cy="2778760"/>
            <a:chOff x="7002462" y="1385316"/>
            <a:chExt cx="2189480" cy="2778760"/>
          </a:xfrm>
        </p:grpSpPr>
        <p:sp>
          <p:nvSpPr>
            <p:cNvPr id="60" name="object 60" descr=""/>
            <p:cNvSpPr/>
            <p:nvPr/>
          </p:nvSpPr>
          <p:spPr>
            <a:xfrm>
              <a:off x="7016750" y="2062226"/>
              <a:ext cx="2160905" cy="2087880"/>
            </a:xfrm>
            <a:custGeom>
              <a:avLst/>
              <a:gdLst/>
              <a:ahLst/>
              <a:cxnLst/>
              <a:rect l="l" t="t" r="r" b="b"/>
              <a:pathLst>
                <a:path w="2160904" h="2087879">
                  <a:moveTo>
                    <a:pt x="1657350" y="0"/>
                  </a:moveTo>
                  <a:lnTo>
                    <a:pt x="2160524" y="431800"/>
                  </a:lnTo>
                </a:path>
                <a:path w="2160904" h="2087879">
                  <a:moveTo>
                    <a:pt x="1368425" y="0"/>
                  </a:moveTo>
                  <a:lnTo>
                    <a:pt x="792226" y="431800"/>
                  </a:lnTo>
                </a:path>
                <a:path w="2160904" h="2087879">
                  <a:moveTo>
                    <a:pt x="504825" y="647700"/>
                  </a:moveTo>
                  <a:lnTo>
                    <a:pt x="0" y="1152525"/>
                  </a:lnTo>
                </a:path>
                <a:path w="2160904" h="2087879">
                  <a:moveTo>
                    <a:pt x="865251" y="647700"/>
                  </a:moveTo>
                  <a:lnTo>
                    <a:pt x="1224026" y="1152525"/>
                  </a:lnTo>
                </a:path>
                <a:path w="2160904" h="2087879">
                  <a:moveTo>
                    <a:pt x="1224026" y="1439799"/>
                  </a:moveTo>
                  <a:lnTo>
                    <a:pt x="792226" y="2087499"/>
                  </a:lnTo>
                </a:path>
                <a:path w="2160904" h="2087879">
                  <a:moveTo>
                    <a:pt x="1439926" y="1439799"/>
                  </a:moveTo>
                  <a:lnTo>
                    <a:pt x="1800225" y="2087499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385175" y="1846326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180213" y="0"/>
                  </a:moveTo>
                  <a:lnTo>
                    <a:pt x="132291" y="5157"/>
                  </a:lnTo>
                  <a:lnTo>
                    <a:pt x="89238" y="19713"/>
                  </a:lnTo>
                  <a:lnTo>
                    <a:pt x="52768" y="42290"/>
                  </a:lnTo>
                  <a:lnTo>
                    <a:pt x="24595" y="71515"/>
                  </a:lnTo>
                  <a:lnTo>
                    <a:pt x="6434" y="106009"/>
                  </a:lnTo>
                  <a:lnTo>
                    <a:pt x="0" y="144399"/>
                  </a:lnTo>
                  <a:lnTo>
                    <a:pt x="6434" y="182797"/>
                  </a:lnTo>
                  <a:lnTo>
                    <a:pt x="24595" y="217315"/>
                  </a:lnTo>
                  <a:lnTo>
                    <a:pt x="52768" y="246570"/>
                  </a:lnTo>
                  <a:lnTo>
                    <a:pt x="89238" y="269178"/>
                  </a:lnTo>
                  <a:lnTo>
                    <a:pt x="132291" y="283757"/>
                  </a:lnTo>
                  <a:lnTo>
                    <a:pt x="180213" y="288925"/>
                  </a:lnTo>
                  <a:lnTo>
                    <a:pt x="228080" y="283757"/>
                  </a:lnTo>
                  <a:lnTo>
                    <a:pt x="271097" y="269178"/>
                  </a:lnTo>
                  <a:lnTo>
                    <a:pt x="307546" y="246570"/>
                  </a:lnTo>
                  <a:lnTo>
                    <a:pt x="335708" y="217315"/>
                  </a:lnTo>
                  <a:lnTo>
                    <a:pt x="353864" y="182797"/>
                  </a:lnTo>
                  <a:lnTo>
                    <a:pt x="360299" y="144399"/>
                  </a:lnTo>
                  <a:lnTo>
                    <a:pt x="353864" y="106009"/>
                  </a:lnTo>
                  <a:lnTo>
                    <a:pt x="335708" y="71515"/>
                  </a:lnTo>
                  <a:lnTo>
                    <a:pt x="307546" y="42290"/>
                  </a:lnTo>
                  <a:lnTo>
                    <a:pt x="271097" y="19713"/>
                  </a:lnTo>
                  <a:lnTo>
                    <a:pt x="228080" y="5157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385175" y="1846326"/>
              <a:ext cx="360680" cy="288925"/>
            </a:xfrm>
            <a:custGeom>
              <a:avLst/>
              <a:gdLst/>
              <a:ahLst/>
              <a:cxnLst/>
              <a:rect l="l" t="t" r="r" b="b"/>
              <a:pathLst>
                <a:path w="360679" h="288925">
                  <a:moveTo>
                    <a:pt x="0" y="144399"/>
                  </a:moveTo>
                  <a:lnTo>
                    <a:pt x="6434" y="106009"/>
                  </a:lnTo>
                  <a:lnTo>
                    <a:pt x="24595" y="71515"/>
                  </a:lnTo>
                  <a:lnTo>
                    <a:pt x="52768" y="42290"/>
                  </a:lnTo>
                  <a:lnTo>
                    <a:pt x="89238" y="19713"/>
                  </a:lnTo>
                  <a:lnTo>
                    <a:pt x="132291" y="5157"/>
                  </a:lnTo>
                  <a:lnTo>
                    <a:pt x="180213" y="0"/>
                  </a:lnTo>
                  <a:lnTo>
                    <a:pt x="228080" y="5157"/>
                  </a:lnTo>
                  <a:lnTo>
                    <a:pt x="271097" y="19713"/>
                  </a:lnTo>
                  <a:lnTo>
                    <a:pt x="307546" y="42290"/>
                  </a:lnTo>
                  <a:lnTo>
                    <a:pt x="335708" y="71515"/>
                  </a:lnTo>
                  <a:lnTo>
                    <a:pt x="353864" y="106009"/>
                  </a:lnTo>
                  <a:lnTo>
                    <a:pt x="360299" y="144399"/>
                  </a:lnTo>
                  <a:lnTo>
                    <a:pt x="353864" y="182797"/>
                  </a:lnTo>
                  <a:lnTo>
                    <a:pt x="335708" y="217315"/>
                  </a:lnTo>
                  <a:lnTo>
                    <a:pt x="307546" y="246570"/>
                  </a:lnTo>
                  <a:lnTo>
                    <a:pt x="271097" y="269178"/>
                  </a:lnTo>
                  <a:lnTo>
                    <a:pt x="228080" y="283757"/>
                  </a:lnTo>
                  <a:lnTo>
                    <a:pt x="180213" y="288925"/>
                  </a:lnTo>
                  <a:lnTo>
                    <a:pt x="132291" y="283757"/>
                  </a:lnTo>
                  <a:lnTo>
                    <a:pt x="89238" y="269178"/>
                  </a:lnTo>
                  <a:lnTo>
                    <a:pt x="52768" y="246570"/>
                  </a:lnTo>
                  <a:lnTo>
                    <a:pt x="24595" y="217315"/>
                  </a:lnTo>
                  <a:lnTo>
                    <a:pt x="6434" y="182797"/>
                  </a:lnTo>
                  <a:lnTo>
                    <a:pt x="0" y="1443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88580" y="1385316"/>
              <a:ext cx="1150620" cy="1011936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7960232" y="1503934"/>
            <a:ext cx="57594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0" b="1" i="1">
                <a:solidFill>
                  <a:srgbClr val="FF0000"/>
                </a:solidFill>
                <a:latin typeface="Times New Roman"/>
                <a:cs typeface="Times New Roman"/>
              </a:rPr>
              <a:t>T’’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8600" y="248411"/>
            <a:ext cx="10027920" cy="6443980"/>
            <a:chOff x="228600" y="248411"/>
            <a:chExt cx="10027920" cy="64439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115" y="485831"/>
              <a:ext cx="764386" cy="36514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463" y="256031"/>
              <a:ext cx="780288" cy="8991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2352" y="248411"/>
              <a:ext cx="734568" cy="89915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519" y="294131"/>
              <a:ext cx="3378707" cy="8991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8828" y="294131"/>
              <a:ext cx="669036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304" y="816863"/>
              <a:ext cx="1159764" cy="78943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675" y="816863"/>
              <a:ext cx="588263" cy="78943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547" y="816863"/>
              <a:ext cx="1040891" cy="78943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8048" y="810767"/>
              <a:ext cx="557784" cy="78943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96439" y="816863"/>
              <a:ext cx="588263" cy="78943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603" y="1284731"/>
              <a:ext cx="672084" cy="78943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603" y="1754123"/>
              <a:ext cx="672084" cy="78943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211" y="1754123"/>
              <a:ext cx="1182624" cy="78943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8072" y="2011679"/>
              <a:ext cx="472440" cy="5394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1224" y="1754123"/>
              <a:ext cx="885444" cy="78943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4144" y="1754123"/>
              <a:ext cx="672083" cy="78943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06751" y="1754123"/>
              <a:ext cx="1182624" cy="78943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1611" y="2011679"/>
              <a:ext cx="472439" cy="5394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64764" y="1754123"/>
              <a:ext cx="885443" cy="78943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9208" y="1754123"/>
              <a:ext cx="588263" cy="78943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6471" y="1754123"/>
              <a:ext cx="1182624" cy="78943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61332" y="2011679"/>
              <a:ext cx="551688" cy="53949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13732" y="1754123"/>
              <a:ext cx="885443" cy="78943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8176" y="1754123"/>
              <a:ext cx="588263" cy="78943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6964" y="1754123"/>
              <a:ext cx="1182624" cy="78943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1823" y="2011679"/>
              <a:ext cx="551687" cy="53949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64223" y="1754123"/>
              <a:ext cx="885444" cy="78943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603" y="2223516"/>
              <a:ext cx="672084" cy="78943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211" y="2223516"/>
              <a:ext cx="1182624" cy="78943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8072" y="2481072"/>
              <a:ext cx="472440" cy="53949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1224" y="2223516"/>
              <a:ext cx="885444" cy="789431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4144" y="2223516"/>
              <a:ext cx="672083" cy="789431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06751" y="2223516"/>
              <a:ext cx="1182624" cy="78943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1611" y="2481072"/>
              <a:ext cx="472439" cy="53949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64764" y="2223516"/>
              <a:ext cx="885443" cy="78943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69208" y="2223516"/>
              <a:ext cx="588263" cy="78943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6471" y="2223516"/>
              <a:ext cx="1182624" cy="789431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1332" y="2481072"/>
              <a:ext cx="472439" cy="539496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34484" y="2223516"/>
              <a:ext cx="885443" cy="789431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8928" y="2223516"/>
              <a:ext cx="588263" cy="789431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47715" y="2223516"/>
              <a:ext cx="1182624" cy="78943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32576" y="2481072"/>
              <a:ext cx="472440" cy="53949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5728" y="2223516"/>
              <a:ext cx="885444" cy="78943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603" y="2692907"/>
              <a:ext cx="672084" cy="78943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3211" y="2692907"/>
              <a:ext cx="1123188" cy="78943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008" y="2692907"/>
              <a:ext cx="588264" cy="78943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5880" y="2692907"/>
              <a:ext cx="1420368" cy="789432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48483" y="2950463"/>
              <a:ext cx="472440" cy="539496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1635" y="2692907"/>
              <a:ext cx="885443" cy="789432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7688" y="2692907"/>
              <a:ext cx="588263" cy="789432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56560" y="2692907"/>
              <a:ext cx="647700" cy="789432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06495" y="2950463"/>
              <a:ext cx="472440" cy="53949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79648" y="2692907"/>
              <a:ext cx="1004315" cy="78943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14571" y="2692907"/>
              <a:ext cx="557784" cy="78943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9080" y="3177539"/>
              <a:ext cx="829056" cy="79248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5612" y="3198876"/>
              <a:ext cx="1007363" cy="79248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40536" y="3192779"/>
              <a:ext cx="669036" cy="792479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37132" y="3198876"/>
              <a:ext cx="1095756" cy="79248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48839" y="3198876"/>
              <a:ext cx="650748" cy="79248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98776" y="3456432"/>
              <a:ext cx="475488" cy="54254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71927" y="3198876"/>
              <a:ext cx="888491" cy="79248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87979" y="3192779"/>
              <a:ext cx="669035" cy="792479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84576" y="3198876"/>
              <a:ext cx="650748" cy="79248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34511" y="3456432"/>
              <a:ext cx="475488" cy="542544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407664" y="3198876"/>
              <a:ext cx="888491" cy="79248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78579" y="3136391"/>
              <a:ext cx="669036" cy="8991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14215" y="3174491"/>
              <a:ext cx="1350264" cy="89916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31079" y="3136391"/>
              <a:ext cx="736091" cy="89916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33771" y="3174491"/>
              <a:ext cx="2564892" cy="89916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065264" y="3136391"/>
              <a:ext cx="669035" cy="89916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0603" y="3681983"/>
              <a:ext cx="826008" cy="789432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136" y="3703320"/>
              <a:ext cx="1159764" cy="789432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7508" y="3703320"/>
              <a:ext cx="588264" cy="789432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16380" y="3703320"/>
              <a:ext cx="1278636" cy="789432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25623" y="3697223"/>
              <a:ext cx="665988" cy="78943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22220" y="3703320"/>
              <a:ext cx="647700" cy="78943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700527" y="3703320"/>
              <a:ext cx="557784" cy="789432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0360" y="3703320"/>
              <a:ext cx="1159764" cy="789432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70732" y="3697223"/>
              <a:ext cx="665988" cy="789432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67328" y="3703320"/>
              <a:ext cx="1278636" cy="789432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28600" y="4183379"/>
              <a:ext cx="2164080" cy="899160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89760" y="4207764"/>
              <a:ext cx="1281684" cy="79248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99004" y="4201667"/>
              <a:ext cx="669035" cy="79248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95600" y="4207764"/>
              <a:ext cx="1374648" cy="79248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97808" y="4242815"/>
              <a:ext cx="592836" cy="79248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88891" y="4183379"/>
              <a:ext cx="1350264" cy="89916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936235" y="4207764"/>
              <a:ext cx="1162812" cy="79248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26608" y="4201667"/>
              <a:ext cx="669036" cy="79248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823203" y="4207764"/>
              <a:ext cx="1463040" cy="79248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28600" y="4719827"/>
              <a:ext cx="1350264" cy="89916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75944" y="4744211"/>
              <a:ext cx="688848" cy="79247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61872" y="4719827"/>
              <a:ext cx="3785616" cy="89916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544567" y="4744211"/>
              <a:ext cx="1162812" cy="79247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234940" y="4738115"/>
              <a:ext cx="669036" cy="792479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31535" y="4744211"/>
              <a:ext cx="1463039" cy="792479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28600" y="5256276"/>
              <a:ext cx="1350264" cy="899160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45463" y="5192267"/>
              <a:ext cx="938784" cy="89916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81327" y="5280659"/>
              <a:ext cx="2267712" cy="792479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276600" y="5259323"/>
              <a:ext cx="830579" cy="79248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34740" y="5280659"/>
              <a:ext cx="900684" cy="792479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032503" y="5256276"/>
              <a:ext cx="941831" cy="899160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471415" y="5280659"/>
              <a:ext cx="708660" cy="792479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77155" y="5256276"/>
              <a:ext cx="4198620" cy="899160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342376" y="5192267"/>
              <a:ext cx="937259" cy="89916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28600" y="5792723"/>
              <a:ext cx="941832" cy="89916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7512" y="5817108"/>
              <a:ext cx="900684" cy="792479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065275" y="5792723"/>
              <a:ext cx="941832" cy="899160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473708" y="5728715"/>
              <a:ext cx="940308" cy="899160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80616" y="5754623"/>
              <a:ext cx="737616" cy="89916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084832" y="5792723"/>
              <a:ext cx="941832" cy="899160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493264" y="5754623"/>
              <a:ext cx="714756" cy="899160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674620" y="5792723"/>
              <a:ext cx="3785615" cy="899160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26835" y="5728715"/>
              <a:ext cx="938784" cy="899160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32220" y="5792723"/>
              <a:ext cx="3788664" cy="899160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7483" y="5792723"/>
              <a:ext cx="669035" cy="899160"/>
            </a:xfrm>
            <a:prstGeom prst="rect">
              <a:avLst/>
            </a:prstGeom>
          </p:spPr>
        </p:pic>
      </p:grpSp>
      <p:sp>
        <p:nvSpPr>
          <p:cNvPr id="118" name="object 118"/>
          <p:cNvSpPr txBox="1">
            <a:spLocks noGrp="1"/>
          </p:cNvSpPr>
          <p:nvPr>
            <p:ph type="title"/>
          </p:nvPr>
        </p:nvSpPr>
        <p:spPr>
          <a:xfrm>
            <a:off x="469493" y="336193"/>
            <a:ext cx="4272280" cy="5410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>
                <a:solidFill>
                  <a:srgbClr val="0000CC"/>
                </a:solidFill>
                <a:latin typeface="华文行楷"/>
                <a:cs typeface="华文行楷"/>
              </a:rPr>
              <a:t>往证</a:t>
            </a:r>
            <a:r>
              <a:rPr dirty="0" sz="3200" spc="-45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350" spc="-45" i="1">
                <a:solidFill>
                  <a:srgbClr val="0000CC"/>
                </a:solidFill>
                <a:latin typeface="Symbol"/>
                <a:cs typeface="Symbol"/>
              </a:rPr>
              <a:t></a:t>
            </a:r>
            <a:r>
              <a:rPr dirty="0" sz="3200" spc="-20">
                <a:solidFill>
                  <a:srgbClr val="0000CC"/>
                </a:solidFill>
                <a:latin typeface="华文行楷"/>
                <a:cs typeface="华文行楷"/>
              </a:rPr>
              <a:t>是最优化前缀树.</a:t>
            </a:r>
            <a:endParaRPr sz="3200">
              <a:latin typeface="华文行楷"/>
              <a:cs typeface="华文行楷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736193" y="888338"/>
            <a:ext cx="1612900" cy="47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B(T)-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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444093" y="1164179"/>
            <a:ext cx="39338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20370" algn="l"/>
              </a:tabLst>
            </a:pPr>
            <a:r>
              <a:rPr dirty="0" baseline="-16865" sz="4200" spc="-75" b="1" i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baseline="-16865" sz="4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baseline="-8487" sz="5400" spc="-52">
                <a:latin typeface="Symbol"/>
                <a:cs typeface="Symbol"/>
              </a:rPr>
              <a:t></a:t>
            </a:r>
            <a:r>
              <a:rPr dirty="0" baseline="-8487" sz="5400" spc="-307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35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c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i="1">
                <a:latin typeface="Times New Roman"/>
                <a:cs typeface="Times New Roman"/>
              </a:rPr>
              <a:t>d</a:t>
            </a:r>
            <a:r>
              <a:rPr dirty="0" baseline="-23809" sz="2100" i="1">
                <a:latin typeface="Times New Roman"/>
                <a:cs typeface="Times New Roman"/>
              </a:rPr>
              <a:t>T</a:t>
            </a:r>
            <a:r>
              <a:rPr dirty="0" baseline="-23809" sz="2100" spc="150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c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 spc="-20">
                <a:latin typeface="Symbol"/>
                <a:cs typeface="Symbol"/>
              </a:rPr>
              <a:t></a:t>
            </a:r>
            <a:r>
              <a:rPr dirty="0" sz="2400" spc="-114">
                <a:latin typeface="Times New Roman"/>
                <a:cs typeface="Times New Roman"/>
              </a:rPr>
              <a:t> </a:t>
            </a:r>
            <a:r>
              <a:rPr dirty="0" baseline="-8487" sz="5400" spc="-52">
                <a:latin typeface="Symbol"/>
                <a:cs typeface="Symbol"/>
              </a:rPr>
              <a:t></a:t>
            </a:r>
            <a:r>
              <a:rPr dirty="0" baseline="-8487" sz="5400" spc="-315">
                <a:latin typeface="Times New Roman"/>
                <a:cs typeface="Times New Roman"/>
              </a:rPr>
              <a:t> </a:t>
            </a:r>
            <a:r>
              <a:rPr dirty="0" sz="2400" i="1">
                <a:latin typeface="Times New Roman"/>
                <a:cs typeface="Times New Roman"/>
              </a:rPr>
              <a:t>f</a:t>
            </a:r>
            <a:r>
              <a:rPr dirty="0" sz="2400" spc="40" i="1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(</a:t>
            </a:r>
            <a:r>
              <a:rPr dirty="0" sz="2400" i="1">
                <a:latin typeface="Times New Roman"/>
                <a:cs typeface="Times New Roman"/>
              </a:rPr>
              <a:t>c</a:t>
            </a:r>
            <a:r>
              <a:rPr dirty="0" sz="2400">
                <a:latin typeface="Times New Roman"/>
                <a:cs typeface="Times New Roman"/>
              </a:rPr>
              <a:t>)</a:t>
            </a:r>
            <a:r>
              <a:rPr dirty="0" sz="2400" i="1">
                <a:latin typeface="Times New Roman"/>
                <a:cs typeface="Times New Roman"/>
              </a:rPr>
              <a:t>d</a:t>
            </a:r>
            <a:r>
              <a:rPr dirty="0" baseline="-23809" sz="2100" i="1">
                <a:latin typeface="Times New Roman"/>
                <a:cs typeface="Times New Roman"/>
              </a:rPr>
              <a:t>T</a:t>
            </a:r>
            <a:r>
              <a:rPr dirty="0" baseline="-23809" sz="2100" spc="-247" i="1">
                <a:latin typeface="Times New Roman"/>
                <a:cs typeface="Times New Roman"/>
              </a:rPr>
              <a:t> </a:t>
            </a:r>
            <a:r>
              <a:rPr dirty="0" baseline="-23809" sz="2100">
                <a:latin typeface="Times New Roman"/>
                <a:cs typeface="Times New Roman"/>
              </a:rPr>
              <a:t>'</a:t>
            </a:r>
            <a:r>
              <a:rPr dirty="0" baseline="-23809" sz="2100" spc="-22">
                <a:latin typeface="Times New Roman"/>
                <a:cs typeface="Times New Roman"/>
              </a:rPr>
              <a:t> </a:t>
            </a:r>
            <a:r>
              <a:rPr dirty="0" sz="2400" spc="-25">
                <a:latin typeface="Times New Roman"/>
                <a:cs typeface="Times New Roman"/>
              </a:rPr>
              <a:t>(</a:t>
            </a:r>
            <a:r>
              <a:rPr dirty="0" sz="2400" spc="-25" i="1">
                <a:latin typeface="Times New Roman"/>
                <a:cs typeface="Times New Roman"/>
              </a:rPr>
              <a:t>c</a:t>
            </a:r>
            <a:r>
              <a:rPr dirty="0" sz="2400" spc="-25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431393" y="1739011"/>
            <a:ext cx="9597390" cy="4633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1325">
              <a:lnSpc>
                <a:spcPts val="1255"/>
              </a:lnSpc>
              <a:spcBef>
                <a:spcPts val="100"/>
              </a:spcBef>
              <a:tabLst>
                <a:tab pos="2301875" algn="l"/>
              </a:tabLst>
            </a:pPr>
            <a:r>
              <a:rPr dirty="0" sz="1400" spc="-25" i="1">
                <a:latin typeface="Times New Roman"/>
                <a:cs typeface="Times New Roman"/>
              </a:rPr>
              <a:t>c</a:t>
            </a:r>
            <a:r>
              <a:rPr dirty="0" sz="1400" spc="-25">
                <a:latin typeface="Symbol"/>
                <a:cs typeface="Symbol"/>
              </a:rPr>
              <a:t></a:t>
            </a:r>
            <a:r>
              <a:rPr dirty="0" sz="1400" spc="-25" i="1">
                <a:latin typeface="Times New Roman"/>
                <a:cs typeface="Times New Roman"/>
              </a:rPr>
              <a:t>C</a:t>
            </a:r>
            <a:r>
              <a:rPr dirty="0" sz="1400" i="1">
                <a:latin typeface="Times New Roman"/>
                <a:cs typeface="Times New Roman"/>
              </a:rPr>
              <a:t>	</a:t>
            </a:r>
            <a:r>
              <a:rPr dirty="0" sz="1400" spc="-25" i="1">
                <a:latin typeface="Times New Roman"/>
                <a:cs typeface="Times New Roman"/>
              </a:rPr>
              <a:t>c</a:t>
            </a:r>
            <a:r>
              <a:rPr dirty="0" sz="1400" spc="-25">
                <a:latin typeface="Symbol"/>
                <a:cs typeface="Symbol"/>
              </a:rPr>
              <a:t></a:t>
            </a:r>
            <a:r>
              <a:rPr dirty="0" sz="1400" spc="-25" i="1"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  <a:p>
            <a:pPr marL="50800">
              <a:lnSpc>
                <a:spcPts val="2935"/>
              </a:lnSpc>
            </a:pP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2800" spc="-3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f(x)d</a:t>
            </a:r>
            <a:r>
              <a:rPr dirty="0" baseline="-25525" sz="277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(x)</a:t>
            </a:r>
            <a:r>
              <a:rPr dirty="0" sz="2800" spc="-5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+</a:t>
            </a:r>
            <a:r>
              <a:rPr dirty="0" sz="2800" spc="-3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f(b)d</a:t>
            </a:r>
            <a:r>
              <a:rPr dirty="0" baseline="-25525" sz="277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(b)</a:t>
            </a:r>
            <a:r>
              <a:rPr dirty="0" sz="2800" spc="-4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-</a:t>
            </a:r>
            <a:r>
              <a:rPr dirty="0" sz="2800" spc="-4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f(x)d</a:t>
            </a:r>
            <a:r>
              <a:rPr dirty="0" baseline="-25525" sz="277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(x)</a:t>
            </a:r>
            <a:r>
              <a:rPr dirty="0" sz="2800" spc="-4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-</a:t>
            </a:r>
            <a:r>
              <a:rPr dirty="0" sz="2800" spc="-3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f(b)d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T’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(b)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35"/>
              </a:spcBef>
            </a:pP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f(x)d</a:t>
            </a:r>
            <a:r>
              <a:rPr dirty="0" baseline="-25525" sz="277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(x)</a:t>
            </a:r>
            <a:r>
              <a:rPr dirty="0" sz="2800" spc="-4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+</a:t>
            </a:r>
            <a:r>
              <a:rPr dirty="0" sz="2800" spc="-2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f(b)d</a:t>
            </a:r>
            <a:r>
              <a:rPr dirty="0" baseline="-25525" sz="277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(b)</a:t>
            </a:r>
            <a:r>
              <a:rPr dirty="0" sz="2800" spc="-3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-</a:t>
            </a:r>
            <a:r>
              <a:rPr dirty="0" sz="2800" spc="-3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f(x)d</a:t>
            </a:r>
            <a:r>
              <a:rPr dirty="0" baseline="-25525" sz="277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(b)</a:t>
            </a:r>
            <a:r>
              <a:rPr dirty="0" sz="2800" spc="-3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-</a:t>
            </a: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f(b)d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(x)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40"/>
              </a:spcBef>
            </a:pP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=</a:t>
            </a:r>
            <a:r>
              <a:rPr dirty="0" sz="2800" spc="5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(f(b)-f(x))(d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(b)-d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(x)).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235"/>
              </a:spcBef>
            </a:pPr>
            <a:r>
              <a:rPr dirty="0" sz="2950" spc="-480" b="1" i="1">
                <a:solidFill>
                  <a:srgbClr val="0000CC"/>
                </a:solidFill>
                <a:latin typeface="宋体"/>
                <a:cs typeface="宋体"/>
              </a:rPr>
              <a:t>∵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f(b)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f(x),</a:t>
            </a:r>
            <a:r>
              <a:rPr dirty="0" sz="2800" spc="-8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(b)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d</a:t>
            </a:r>
            <a:r>
              <a:rPr dirty="0" baseline="-25525" sz="2775" spc="-1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(x)</a:t>
            </a:r>
            <a:r>
              <a:rPr dirty="0" sz="2800" spc="-5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(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因为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的深度最大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70"/>
              </a:spcBef>
            </a:pPr>
            <a:r>
              <a:rPr dirty="0" sz="2950" spc="-185" b="1" i="1">
                <a:solidFill>
                  <a:srgbClr val="0000CC"/>
                </a:solidFill>
                <a:latin typeface="宋体"/>
                <a:cs typeface="宋体"/>
              </a:rPr>
              <a:t>∴</a:t>
            </a:r>
            <a:r>
              <a:rPr dirty="0" sz="2950" spc="-770" b="1" i="1">
                <a:solidFill>
                  <a:srgbClr val="0000CC"/>
                </a:solidFill>
                <a:latin typeface="宋体"/>
                <a:cs typeface="宋体"/>
              </a:rPr>
              <a:t> </a:t>
            </a:r>
            <a:r>
              <a:rPr dirty="0" sz="2800" spc="-20" b="1" i="1">
                <a:solidFill>
                  <a:srgbClr val="0000CC"/>
                </a:solidFill>
                <a:latin typeface="Times New Roman"/>
                <a:cs typeface="Times New Roman"/>
              </a:rPr>
              <a:t>B(T)-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B(T’)</a:t>
            </a:r>
            <a:r>
              <a:rPr dirty="0" sz="295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2800" b="1" i="1">
                <a:solidFill>
                  <a:srgbClr val="0000CC"/>
                </a:solidFill>
                <a:latin typeface="Times New Roman"/>
                <a:cs typeface="Times New Roman"/>
              </a:rPr>
              <a:t>0,</a:t>
            </a:r>
            <a:r>
              <a:rPr dirty="0" sz="2800" spc="-10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B(T)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B(T’)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95"/>
              </a:spcBef>
              <a:tabLst>
                <a:tab pos="3910965" algn="l"/>
              </a:tabLst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同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理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可证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B(T’)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B(T’’)</a:t>
            </a:r>
            <a:r>
              <a:rPr dirty="0" sz="2800" spc="-10" b="1">
                <a:solidFill>
                  <a:srgbClr val="0000CC"/>
                </a:solidFill>
                <a:latin typeface="华文行楷"/>
                <a:cs typeface="华文行楷"/>
              </a:rPr>
              <a:t>.</a:t>
            </a:r>
            <a:r>
              <a:rPr dirty="0" sz="2800" b="1">
                <a:solidFill>
                  <a:srgbClr val="0000CC"/>
                </a:solidFill>
                <a:latin typeface="华文行楷"/>
                <a:cs typeface="华文行楷"/>
              </a:rPr>
              <a:t>	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于是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B(T)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B(T’’).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85"/>
              </a:spcBef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由于</a:t>
            </a:r>
            <a:r>
              <a:rPr dirty="0" sz="2800" spc="-35" b="1" i="1">
                <a:solidFill>
                  <a:srgbClr val="0000CC"/>
                </a:solidFill>
                <a:latin typeface="Times New Roman"/>
                <a:cs typeface="Times New Roman"/>
              </a:rPr>
              <a:t>T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是最优化的，所以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B(T)</a:t>
            </a:r>
            <a:r>
              <a:rPr dirty="0" sz="2950" spc="-10" b="1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28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B(T’’).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385"/>
              </a:spcBef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于是</a:t>
            </a:r>
            <a:r>
              <a:rPr dirty="0" sz="3200" spc="55" b="1">
                <a:solidFill>
                  <a:srgbClr val="0000CC"/>
                </a:solidFill>
                <a:latin typeface="新宋体"/>
                <a:cs typeface="新宋体"/>
              </a:rPr>
              <a:t>, </a:t>
            </a:r>
            <a:r>
              <a:rPr dirty="0" sz="2800" spc="-55" b="1" i="1">
                <a:solidFill>
                  <a:srgbClr val="0000CC"/>
                </a:solidFill>
                <a:latin typeface="Times New Roman"/>
                <a:cs typeface="Times New Roman"/>
              </a:rPr>
              <a:t>B(T)=B(T’’)</a:t>
            </a:r>
            <a:r>
              <a:rPr dirty="0" sz="2950" spc="-55" b="1" i="1">
                <a:solidFill>
                  <a:srgbClr val="0000CC"/>
                </a:solidFill>
                <a:latin typeface="新宋体"/>
                <a:cs typeface="新宋体"/>
              </a:rPr>
              <a:t>，</a:t>
            </a:r>
            <a:r>
              <a:rPr dirty="0" sz="2800" spc="-55" b="1" i="1">
                <a:solidFill>
                  <a:srgbClr val="0000CC"/>
                </a:solidFill>
                <a:latin typeface="Times New Roman"/>
                <a:cs typeface="Times New Roman"/>
              </a:rPr>
              <a:t>T’’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2800" spc="-3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的最优化前缀编码树</a:t>
            </a:r>
            <a:r>
              <a:rPr dirty="0" sz="3200" spc="-50" b="1">
                <a:solidFill>
                  <a:srgbClr val="0000CC"/>
                </a:solidFill>
                <a:latin typeface="新宋体"/>
                <a:cs typeface="新宋体"/>
              </a:rPr>
              <a:t>.</a:t>
            </a:r>
            <a:endParaRPr sz="3200">
              <a:latin typeface="新宋体"/>
              <a:cs typeface="新宋体"/>
            </a:endParaRPr>
          </a:p>
          <a:p>
            <a:pPr marL="50800">
              <a:lnSpc>
                <a:spcPct val="100000"/>
              </a:lnSpc>
              <a:spcBef>
                <a:spcPts val="385"/>
              </a:spcBef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在</a:t>
            </a:r>
            <a:r>
              <a:rPr dirty="0" sz="2800" spc="-90" b="1" i="1">
                <a:solidFill>
                  <a:srgbClr val="0000CC"/>
                </a:solidFill>
                <a:latin typeface="Times New Roman"/>
                <a:cs typeface="Times New Roman"/>
              </a:rPr>
              <a:t>T’’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中</a:t>
            </a:r>
            <a:r>
              <a:rPr dirty="0" sz="3200" b="1">
                <a:solidFill>
                  <a:srgbClr val="0000CC"/>
                </a:solidFill>
                <a:latin typeface="新宋体"/>
                <a:cs typeface="新宋体"/>
              </a:rPr>
              <a:t>,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和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具有相同长度编码</a:t>
            </a:r>
            <a:r>
              <a:rPr dirty="0" sz="3200" spc="-5" b="1">
                <a:solidFill>
                  <a:srgbClr val="0000CC"/>
                </a:solidFill>
                <a:latin typeface="新宋体"/>
                <a:cs typeface="新宋体"/>
              </a:rPr>
              <a:t>, 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且仅最后一位不同.</a:t>
            </a:r>
            <a:endParaRPr sz="32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50498" y="2261616"/>
            <a:ext cx="9414510" cy="2642870"/>
            <a:chOff x="450498" y="2261616"/>
            <a:chExt cx="9414510" cy="26428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498" y="2562876"/>
              <a:ext cx="150563" cy="1506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5" y="2261616"/>
              <a:ext cx="2430780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603" y="2948940"/>
              <a:ext cx="859536" cy="75590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363" y="2923032"/>
              <a:ext cx="7199376" cy="89915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3340" y="2923032"/>
              <a:ext cx="949451" cy="89915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9392" y="2923032"/>
              <a:ext cx="1775459" cy="89915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6968" y="3410712"/>
              <a:ext cx="1757172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0740" y="3410712"/>
              <a:ext cx="940308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7647" y="3410712"/>
              <a:ext cx="2564892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603" y="4030980"/>
              <a:ext cx="859536" cy="75590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363" y="4005072"/>
              <a:ext cx="1350264" cy="89915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4227" y="3966972"/>
              <a:ext cx="669036" cy="89915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58568" y="3966972"/>
              <a:ext cx="669036" cy="89915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4203" y="3966972"/>
              <a:ext cx="669036" cy="89915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29840" y="3966972"/>
              <a:ext cx="737615" cy="89915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4056" y="3966972"/>
              <a:ext cx="635507" cy="89915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37331" y="3966972"/>
              <a:ext cx="714756" cy="89915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8687" y="3966972"/>
              <a:ext cx="669036" cy="89915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4324" y="3966972"/>
              <a:ext cx="737615" cy="89915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58540" y="3966972"/>
              <a:ext cx="635508" cy="89915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60291" y="3966972"/>
              <a:ext cx="714756" cy="89915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41647" y="3966972"/>
              <a:ext cx="669036" cy="89915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77283" y="3966972"/>
              <a:ext cx="941832" cy="89915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85715" y="3966972"/>
              <a:ext cx="635508" cy="89915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87468" y="3966972"/>
              <a:ext cx="737615" cy="89915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1683" y="3966972"/>
              <a:ext cx="669036" cy="89915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27320" y="3966972"/>
              <a:ext cx="941831" cy="89915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5751" y="3966972"/>
              <a:ext cx="635508" cy="89915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37503" y="3966972"/>
              <a:ext cx="737616" cy="89915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41720" y="3966972"/>
              <a:ext cx="669035" cy="89915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77356" y="3966972"/>
              <a:ext cx="941831" cy="8991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5788" y="3966972"/>
              <a:ext cx="635507" cy="89915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86016" y="3966972"/>
              <a:ext cx="737616" cy="89915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90231" y="3966972"/>
              <a:ext cx="669035" cy="89915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5867" y="3966972"/>
              <a:ext cx="941831" cy="899159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383540" y="2219693"/>
            <a:ext cx="9214485" cy="2365375"/>
          </a:xfrm>
          <a:prstGeom prst="rect">
            <a:avLst/>
          </a:prstGeom>
        </p:spPr>
        <p:txBody>
          <a:bodyPr wrap="square" lIns="0" tIns="1295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20"/>
              </a:spcBef>
              <a:buFont typeface="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基</a:t>
            </a:r>
            <a:r>
              <a:rPr dirty="0" sz="3600" spc="-35" b="1">
                <a:latin typeface="华文行楷"/>
                <a:cs typeface="华文行楷"/>
              </a:rPr>
              <a:t>本</a:t>
            </a:r>
            <a:r>
              <a:rPr dirty="0" sz="3600" spc="-35" b="1">
                <a:latin typeface="华文行楷"/>
                <a:cs typeface="华文行楷"/>
              </a:rPr>
              <a:t>思</a:t>
            </a:r>
            <a:r>
              <a:rPr dirty="0" sz="3600" spc="-50" b="1">
                <a:latin typeface="华文行楷"/>
                <a:cs typeface="华文行楷"/>
              </a:rPr>
              <a:t>想</a:t>
            </a:r>
            <a:endParaRPr sz="3600">
              <a:latin typeface="华文行楷"/>
              <a:cs typeface="华文行楷"/>
            </a:endParaRPr>
          </a:p>
          <a:p>
            <a:pPr marL="756285" marR="5080" indent="-287020">
              <a:lnSpc>
                <a:spcPct val="100000"/>
              </a:lnSpc>
              <a:spcBef>
                <a:spcPts val="819"/>
              </a:spcBef>
            </a:pPr>
            <a:r>
              <a:rPr dirty="0" sz="3200">
                <a:solidFill>
                  <a:srgbClr val="0000CC"/>
                </a:solidFill>
                <a:latin typeface="宋体"/>
                <a:cs typeface="宋体"/>
              </a:rPr>
              <a:t>–</a:t>
            </a:r>
            <a:r>
              <a:rPr dirty="0" sz="3200" spc="55" b="1">
                <a:solidFill>
                  <a:srgbClr val="0000CC"/>
                </a:solidFill>
                <a:latin typeface="华文行楷"/>
                <a:cs typeface="华文行楷"/>
              </a:rPr>
              <a:t>循环地选择具有最低频率的两个结点，生成一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棵子树，直至形成树</a:t>
            </a:r>
            <a:endParaRPr sz="3200">
              <a:latin typeface="华文行楷"/>
              <a:cs typeface="华文行楷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  <a:tabLst>
                <a:tab pos="2127885" algn="l"/>
                <a:tab pos="2907030" algn="l"/>
                <a:tab pos="3729990" algn="l"/>
                <a:tab pos="4757420" algn="l"/>
                <a:tab pos="5807710" algn="l"/>
                <a:tab pos="6856095" algn="l"/>
              </a:tabLst>
            </a:pPr>
            <a:r>
              <a:rPr dirty="0" sz="3200">
                <a:solidFill>
                  <a:srgbClr val="0000CC"/>
                </a:solidFill>
                <a:latin typeface="宋体"/>
                <a:cs typeface="宋体"/>
              </a:rPr>
              <a:t>–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初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始</a:t>
            </a:r>
            <a:r>
              <a:rPr dirty="0" sz="3200" spc="-50" b="1">
                <a:solidFill>
                  <a:srgbClr val="0000CC"/>
                </a:solidFill>
                <a:latin typeface="Times New Roman"/>
                <a:cs typeface="Times New Roman"/>
              </a:rPr>
              <a:t>: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f:5,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e:9,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c:12,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b:13,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d:16,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a:45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588170" y="283196"/>
            <a:ext cx="2492987" cy="543327"/>
          </a:xfrm>
          <a:prstGeom prst="rect">
            <a:avLst/>
          </a:prstGeom>
        </p:spPr>
      </p:pic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7542656" y="170179"/>
            <a:ext cx="25723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算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法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的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设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计</a:t>
            </a:r>
            <a:endParaRPr sz="4000">
              <a:latin typeface="华文行楷"/>
              <a:cs typeface="华文行楷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294501" y="933513"/>
            <a:ext cx="3992498" cy="11906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76586" y="25376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c:12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00902" y="38171"/>
            <a:ext cx="583565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b:13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34440" y="717070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8745">
              <a:lnSpc>
                <a:spcPts val="2265"/>
              </a:lnSpc>
            </a:pPr>
            <a:r>
              <a:rPr dirty="0" sz="2000" spc="-25">
                <a:latin typeface="宋体"/>
                <a:cs typeface="宋体"/>
              </a:rPr>
              <a:t>f:5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99142" y="717070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2265"/>
              </a:lnSpc>
            </a:pPr>
            <a:r>
              <a:rPr dirty="0" sz="2000" spc="-25">
                <a:latin typeface="宋体"/>
                <a:cs typeface="宋体"/>
              </a:rPr>
              <a:t>e:9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773785" y="57363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d:16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98151" y="54292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a:45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146043" y="38519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14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096592" y="41370"/>
            <a:ext cx="386715" cy="214629"/>
          </a:xfrm>
          <a:custGeom>
            <a:avLst/>
            <a:gdLst/>
            <a:ahLst/>
            <a:cxnLst/>
            <a:rect l="l" t="t" r="r" b="b"/>
            <a:pathLst>
              <a:path w="386714" h="214629">
                <a:moveTo>
                  <a:pt x="0" y="169660"/>
                </a:moveTo>
                <a:lnTo>
                  <a:pt x="7003" y="214431"/>
                </a:lnTo>
              </a:path>
              <a:path w="386714" h="214629">
                <a:moveTo>
                  <a:pt x="386300" y="124839"/>
                </a:moveTo>
                <a:lnTo>
                  <a:pt x="366550" y="84389"/>
                </a:lnTo>
                <a:lnTo>
                  <a:pt x="335861" y="49996"/>
                </a:lnTo>
                <a:lnTo>
                  <a:pt x="296057" y="23343"/>
                </a:lnTo>
                <a:lnTo>
                  <a:pt x="248961" y="6116"/>
                </a:lnTo>
                <a:lnTo>
                  <a:pt x="196395" y="0"/>
                </a:lnTo>
                <a:lnTo>
                  <a:pt x="144126" y="6116"/>
                </a:lnTo>
                <a:lnTo>
                  <a:pt x="97194" y="23343"/>
                </a:lnTo>
                <a:lnTo>
                  <a:pt x="57458" y="49996"/>
                </a:lnTo>
                <a:lnTo>
                  <a:pt x="26775" y="84389"/>
                </a:lnTo>
                <a:lnTo>
                  <a:pt x="7003" y="124839"/>
                </a:lnTo>
                <a:lnTo>
                  <a:pt x="0" y="169660"/>
                </a:lnTo>
              </a:path>
            </a:pathLst>
          </a:custGeom>
          <a:ln w="70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934503" y="320299"/>
            <a:ext cx="224790" cy="396875"/>
          </a:xfrm>
          <a:custGeom>
            <a:avLst/>
            <a:gdLst/>
            <a:ahLst/>
            <a:cxnLst/>
            <a:rect l="l" t="t" r="r" b="b"/>
            <a:pathLst>
              <a:path w="224789" h="396875">
                <a:moveTo>
                  <a:pt x="224239" y="0"/>
                </a:moveTo>
                <a:lnTo>
                  <a:pt x="0" y="396642"/>
                </a:lnTo>
              </a:path>
            </a:pathLst>
          </a:custGeom>
          <a:ln w="35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458806" y="320299"/>
            <a:ext cx="193675" cy="413384"/>
          </a:xfrm>
          <a:custGeom>
            <a:avLst/>
            <a:gdLst/>
            <a:ahLst/>
            <a:cxnLst/>
            <a:rect l="l" t="t" r="r" b="b"/>
            <a:pathLst>
              <a:path w="193675" h="413384">
                <a:moveTo>
                  <a:pt x="0" y="0"/>
                </a:moveTo>
                <a:lnTo>
                  <a:pt x="193164" y="412764"/>
                </a:lnTo>
              </a:path>
            </a:pathLst>
          </a:custGeom>
          <a:ln w="34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2148" y="3361"/>
            <a:ext cx="107378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55">
                <a:latin typeface="宋体"/>
                <a:cs typeface="宋体"/>
              </a:rPr>
              <a:t>第</a:t>
            </a:r>
            <a:r>
              <a:rPr dirty="0" sz="2400" spc="-55">
                <a:latin typeface="宋体"/>
                <a:cs typeface="宋体"/>
              </a:rPr>
              <a:t>一</a:t>
            </a:r>
            <a:r>
              <a:rPr dirty="0" sz="2400" spc="-55">
                <a:latin typeface="宋体"/>
                <a:cs typeface="宋体"/>
              </a:rPr>
              <a:t>步</a:t>
            </a:r>
            <a:r>
              <a:rPr dirty="0" sz="2400" spc="-50">
                <a:latin typeface="宋体"/>
                <a:cs typeface="宋体"/>
              </a:rPr>
              <a:t>: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846725" y="301327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580352" y="301327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09166" y="710672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c:12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227378" y="717070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b:13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835204" y="70158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d:16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664670" y="67087"/>
            <a:ext cx="583565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a:45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695859" y="717070"/>
            <a:ext cx="583565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8745">
              <a:lnSpc>
                <a:spcPts val="2265"/>
              </a:lnSpc>
            </a:pPr>
            <a:r>
              <a:rPr dirty="0" sz="2000" spc="-25">
                <a:latin typeface="宋体"/>
                <a:cs typeface="宋体"/>
              </a:rPr>
              <a:t>f:5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460560" y="717070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2265"/>
              </a:lnSpc>
            </a:pPr>
            <a:r>
              <a:rPr dirty="0" sz="2000" spc="-25">
                <a:latin typeface="宋体"/>
                <a:cs typeface="宋体"/>
              </a:rPr>
              <a:t>e:9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207462" y="38519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14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993672" y="37807"/>
            <a:ext cx="721995" cy="697230"/>
            <a:chOff x="6993672" y="37807"/>
            <a:chExt cx="721995" cy="697230"/>
          </a:xfrm>
        </p:grpSpPr>
        <p:sp>
          <p:nvSpPr>
            <p:cNvPr id="23" name="object 23" descr=""/>
            <p:cNvSpPr/>
            <p:nvPr/>
          </p:nvSpPr>
          <p:spPr>
            <a:xfrm>
              <a:off x="7157514" y="41370"/>
              <a:ext cx="336550" cy="289560"/>
            </a:xfrm>
            <a:custGeom>
              <a:avLst/>
              <a:gdLst/>
              <a:ahLst/>
              <a:cxnLst/>
              <a:rect l="l" t="t" r="r" b="b"/>
              <a:pathLst>
                <a:path w="336550" h="289560">
                  <a:moveTo>
                    <a:pt x="0" y="169660"/>
                  </a:moveTo>
                  <a:lnTo>
                    <a:pt x="6988" y="214431"/>
                  </a:lnTo>
                  <a:lnTo>
                    <a:pt x="26738" y="254950"/>
                  </a:lnTo>
                  <a:lnTo>
                    <a:pt x="57427" y="289485"/>
                  </a:lnTo>
                </a:path>
                <a:path w="336550" h="289560">
                  <a:moveTo>
                    <a:pt x="336359" y="49996"/>
                  </a:moveTo>
                  <a:lnTo>
                    <a:pt x="296555" y="23343"/>
                  </a:lnTo>
                  <a:lnTo>
                    <a:pt x="249458" y="6116"/>
                  </a:lnTo>
                  <a:lnTo>
                    <a:pt x="196893" y="0"/>
                  </a:lnTo>
                  <a:lnTo>
                    <a:pt x="144327" y="6116"/>
                  </a:lnTo>
                  <a:lnTo>
                    <a:pt x="97231" y="23343"/>
                  </a:lnTo>
                  <a:lnTo>
                    <a:pt x="57427" y="49996"/>
                  </a:lnTo>
                  <a:lnTo>
                    <a:pt x="26738" y="84389"/>
                  </a:lnTo>
                  <a:lnTo>
                    <a:pt x="6988" y="124839"/>
                  </a:lnTo>
                  <a:lnTo>
                    <a:pt x="0" y="169660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995425" y="320299"/>
              <a:ext cx="718185" cy="413384"/>
            </a:xfrm>
            <a:custGeom>
              <a:avLst/>
              <a:gdLst/>
              <a:ahLst/>
              <a:cxnLst/>
              <a:rect l="l" t="t" r="r" b="b"/>
              <a:pathLst>
                <a:path w="718184" h="413384">
                  <a:moveTo>
                    <a:pt x="224736" y="0"/>
                  </a:moveTo>
                  <a:lnTo>
                    <a:pt x="0" y="396642"/>
                  </a:lnTo>
                </a:path>
                <a:path w="718184" h="413384">
                  <a:moveTo>
                    <a:pt x="524302" y="0"/>
                  </a:moveTo>
                  <a:lnTo>
                    <a:pt x="717964" y="412764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481166" y="-13271"/>
            <a:ext cx="1073785" cy="3949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55" b="0">
                <a:solidFill>
                  <a:srgbClr val="000000"/>
                </a:solidFill>
                <a:latin typeface="宋体"/>
                <a:cs typeface="宋体"/>
              </a:rPr>
              <a:t>第</a:t>
            </a:r>
            <a:r>
              <a:rPr dirty="0" sz="2400" spc="-55" b="0">
                <a:solidFill>
                  <a:srgbClr val="000000"/>
                </a:solidFill>
                <a:latin typeface="宋体"/>
                <a:cs typeface="宋体"/>
              </a:rPr>
              <a:t>二</a:t>
            </a:r>
            <a:r>
              <a:rPr dirty="0" sz="2400" spc="-55" b="0">
                <a:solidFill>
                  <a:srgbClr val="000000"/>
                </a:solidFill>
                <a:latin typeface="宋体"/>
                <a:cs typeface="宋体"/>
              </a:rPr>
              <a:t>步</a:t>
            </a:r>
            <a:r>
              <a:rPr dirty="0" sz="2400" spc="-50" b="0">
                <a:solidFill>
                  <a:srgbClr val="000000"/>
                </a:solidFill>
                <a:latin typeface="宋体"/>
                <a:cs typeface="宋体"/>
              </a:rPr>
              <a:t>:</a:t>
            </a:r>
            <a:endParaRPr sz="2400">
              <a:latin typeface="宋体"/>
              <a:cs typeface="宋体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8792066" y="53925"/>
            <a:ext cx="693420" cy="664845"/>
            <a:chOff x="8792066" y="53925"/>
            <a:chExt cx="693420" cy="664845"/>
          </a:xfrm>
        </p:grpSpPr>
        <p:sp>
          <p:nvSpPr>
            <p:cNvPr id="27" name="object 27" descr=""/>
            <p:cNvSpPr/>
            <p:nvPr/>
          </p:nvSpPr>
          <p:spPr>
            <a:xfrm>
              <a:off x="8896240" y="57491"/>
              <a:ext cx="325755" cy="251460"/>
            </a:xfrm>
            <a:custGeom>
              <a:avLst/>
              <a:gdLst/>
              <a:ahLst/>
              <a:cxnLst/>
              <a:rect l="l" t="t" r="r" b="b"/>
              <a:pathLst>
                <a:path w="325754" h="251460">
                  <a:moveTo>
                    <a:pt x="0" y="147141"/>
                  </a:moveTo>
                  <a:lnTo>
                    <a:pt x="6752" y="185801"/>
                  </a:lnTo>
                  <a:lnTo>
                    <a:pt x="25845" y="220906"/>
                  </a:lnTo>
                  <a:lnTo>
                    <a:pt x="55531" y="250908"/>
                  </a:lnTo>
                </a:path>
                <a:path w="325754" h="251460">
                  <a:moveTo>
                    <a:pt x="325575" y="43534"/>
                  </a:moveTo>
                  <a:lnTo>
                    <a:pt x="287163" y="20348"/>
                  </a:lnTo>
                  <a:lnTo>
                    <a:pt x="241624" y="5337"/>
                  </a:lnTo>
                  <a:lnTo>
                    <a:pt x="190678" y="0"/>
                  </a:lnTo>
                  <a:lnTo>
                    <a:pt x="139695" y="5337"/>
                  </a:lnTo>
                  <a:lnTo>
                    <a:pt x="94063" y="20348"/>
                  </a:lnTo>
                  <a:lnTo>
                    <a:pt x="55531" y="43534"/>
                  </a:lnTo>
                  <a:lnTo>
                    <a:pt x="25845" y="73395"/>
                  </a:lnTo>
                  <a:lnTo>
                    <a:pt x="6752" y="108431"/>
                  </a:lnTo>
                  <a:lnTo>
                    <a:pt x="0" y="147141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793816" y="320299"/>
              <a:ext cx="689610" cy="396875"/>
            </a:xfrm>
            <a:custGeom>
              <a:avLst/>
              <a:gdLst/>
              <a:ahLst/>
              <a:cxnLst/>
              <a:rect l="l" t="t" r="r" b="b"/>
              <a:pathLst>
                <a:path w="689609" h="396875">
                  <a:moveTo>
                    <a:pt x="177502" y="12794"/>
                  </a:moveTo>
                  <a:lnTo>
                    <a:pt x="0" y="396642"/>
                  </a:lnTo>
                </a:path>
                <a:path w="689609" h="396875">
                  <a:moveTo>
                    <a:pt x="417900" y="0"/>
                  </a:moveTo>
                  <a:lnTo>
                    <a:pt x="689374" y="396642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8705789" y="22398"/>
            <a:ext cx="528320" cy="5829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65430">
              <a:lnSpc>
                <a:spcPts val="2185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25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ts val="2185"/>
              </a:lnSpc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904912" y="317449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641025" y="301327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379750" y="285461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755140" y="2256812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70"/>
              </a:lnSpc>
            </a:pPr>
            <a:r>
              <a:rPr dirty="0" sz="2000" spc="-20">
                <a:latin typeface="宋体"/>
                <a:cs typeface="宋体"/>
              </a:rPr>
              <a:t>d:16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4476336" y="1344534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a:45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148" y="1248308"/>
            <a:ext cx="107378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55">
                <a:latin typeface="宋体"/>
                <a:cs typeface="宋体"/>
              </a:rPr>
              <a:t>第</a:t>
            </a:r>
            <a:r>
              <a:rPr dirty="0" sz="2400" spc="-55">
                <a:latin typeface="宋体"/>
                <a:cs typeface="宋体"/>
              </a:rPr>
              <a:t>三</a:t>
            </a:r>
            <a:r>
              <a:rPr dirty="0" sz="2400" spc="-55">
                <a:latin typeface="宋体"/>
                <a:cs typeface="宋体"/>
              </a:rPr>
              <a:t>步</a:t>
            </a:r>
            <a:r>
              <a:rPr dirty="0" sz="2400" spc="-50">
                <a:latin typeface="宋体"/>
                <a:cs typeface="宋体"/>
              </a:rPr>
              <a:t>: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438218" y="2929314"/>
            <a:ext cx="583565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8110">
              <a:lnSpc>
                <a:spcPts val="2270"/>
              </a:lnSpc>
            </a:pPr>
            <a:r>
              <a:rPr dirty="0" sz="2000" spc="-25">
                <a:latin typeface="宋体"/>
                <a:cs typeface="宋体"/>
              </a:rPr>
              <a:t>f:5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202994" y="2929314"/>
            <a:ext cx="583565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9535">
              <a:lnSpc>
                <a:spcPts val="2270"/>
              </a:lnSpc>
            </a:pPr>
            <a:r>
              <a:rPr dirty="0" sz="2000" spc="-25">
                <a:latin typeface="宋体"/>
                <a:cs typeface="宋体"/>
              </a:rPr>
              <a:t>e:9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2949895" y="2251275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14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2735705" y="2249803"/>
            <a:ext cx="722630" cy="698500"/>
            <a:chOff x="2735705" y="2249803"/>
            <a:chExt cx="722630" cy="698500"/>
          </a:xfrm>
        </p:grpSpPr>
        <p:sp>
          <p:nvSpPr>
            <p:cNvPr id="40" name="object 40" descr=""/>
            <p:cNvSpPr/>
            <p:nvPr/>
          </p:nvSpPr>
          <p:spPr>
            <a:xfrm>
              <a:off x="2899699" y="2253613"/>
              <a:ext cx="367030" cy="255904"/>
            </a:xfrm>
            <a:custGeom>
              <a:avLst/>
              <a:gdLst/>
              <a:ahLst/>
              <a:cxnLst/>
              <a:rect l="l" t="t" r="r" b="b"/>
              <a:pathLst>
                <a:path w="367029" h="255905">
                  <a:moveTo>
                    <a:pt x="0" y="170172"/>
                  </a:moveTo>
                  <a:lnTo>
                    <a:pt x="7005" y="214993"/>
                  </a:lnTo>
                  <a:lnTo>
                    <a:pt x="26793" y="255443"/>
                  </a:lnTo>
                </a:path>
                <a:path w="367029" h="255905">
                  <a:moveTo>
                    <a:pt x="366679" y="84882"/>
                  </a:moveTo>
                  <a:lnTo>
                    <a:pt x="336110" y="50348"/>
                  </a:lnTo>
                  <a:lnTo>
                    <a:pt x="296426" y="23533"/>
                  </a:lnTo>
                  <a:lnTo>
                    <a:pt x="249421" y="6172"/>
                  </a:lnTo>
                  <a:lnTo>
                    <a:pt x="196893" y="0"/>
                  </a:lnTo>
                  <a:lnTo>
                    <a:pt x="144413" y="6172"/>
                  </a:lnTo>
                  <a:lnTo>
                    <a:pt x="97341" y="23533"/>
                  </a:lnTo>
                  <a:lnTo>
                    <a:pt x="57520" y="50348"/>
                  </a:lnTo>
                  <a:lnTo>
                    <a:pt x="26793" y="84882"/>
                  </a:lnTo>
                  <a:lnTo>
                    <a:pt x="7005" y="125402"/>
                  </a:lnTo>
                  <a:lnTo>
                    <a:pt x="0" y="170172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737610" y="2532543"/>
              <a:ext cx="718820" cy="413384"/>
            </a:xfrm>
            <a:custGeom>
              <a:avLst/>
              <a:gdLst/>
              <a:ahLst/>
              <a:cxnLst/>
              <a:rect l="l" t="t" r="r" b="b"/>
              <a:pathLst>
                <a:path w="718820" h="413385">
                  <a:moveTo>
                    <a:pt x="224985" y="0"/>
                  </a:moveTo>
                  <a:lnTo>
                    <a:pt x="0" y="396642"/>
                  </a:lnTo>
                </a:path>
                <a:path w="718820" h="413385">
                  <a:moveTo>
                    <a:pt x="524302" y="0"/>
                  </a:moveTo>
                  <a:lnTo>
                    <a:pt x="718212" y="413276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2646600" y="2529693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383458" y="2513571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270358" y="1972253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c:12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988471" y="1978650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b:13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1657358" y="1319072"/>
            <a:ext cx="374650" cy="186055"/>
          </a:xfrm>
          <a:custGeom>
            <a:avLst/>
            <a:gdLst/>
            <a:ahLst/>
            <a:cxnLst/>
            <a:rect l="l" t="t" r="r" b="b"/>
            <a:pathLst>
              <a:path w="374650" h="186055">
                <a:moveTo>
                  <a:pt x="0" y="147141"/>
                </a:moveTo>
                <a:lnTo>
                  <a:pt x="6750" y="185763"/>
                </a:lnTo>
              </a:path>
              <a:path w="374650" h="186055">
                <a:moveTo>
                  <a:pt x="374104" y="108431"/>
                </a:moveTo>
                <a:lnTo>
                  <a:pt x="355128" y="73395"/>
                </a:lnTo>
                <a:lnTo>
                  <a:pt x="325591" y="43534"/>
                </a:lnTo>
                <a:lnTo>
                  <a:pt x="287202" y="20348"/>
                </a:lnTo>
                <a:lnTo>
                  <a:pt x="241669" y="5337"/>
                </a:lnTo>
                <a:lnTo>
                  <a:pt x="190702" y="0"/>
                </a:lnTo>
                <a:lnTo>
                  <a:pt x="139700" y="5337"/>
                </a:lnTo>
                <a:lnTo>
                  <a:pt x="94060" y="20348"/>
                </a:lnTo>
                <a:lnTo>
                  <a:pt x="55525" y="43534"/>
                </a:lnTo>
                <a:lnTo>
                  <a:pt x="25840" y="73395"/>
                </a:lnTo>
                <a:lnTo>
                  <a:pt x="6750" y="108431"/>
                </a:lnTo>
                <a:lnTo>
                  <a:pt x="0" y="147141"/>
                </a:lnTo>
              </a:path>
            </a:pathLst>
          </a:custGeom>
          <a:ln w="70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1554237" y="1594163"/>
            <a:ext cx="178435" cy="384810"/>
          </a:xfrm>
          <a:custGeom>
            <a:avLst/>
            <a:gdLst/>
            <a:ahLst/>
            <a:cxnLst/>
            <a:rect l="l" t="t" r="r" b="b"/>
            <a:pathLst>
              <a:path w="178435" h="384810">
                <a:moveTo>
                  <a:pt x="178297" y="0"/>
                </a:moveTo>
                <a:lnTo>
                  <a:pt x="0" y="384359"/>
                </a:lnTo>
              </a:path>
            </a:pathLst>
          </a:custGeom>
          <a:ln w="34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1972934" y="1581368"/>
            <a:ext cx="271780" cy="397510"/>
          </a:xfrm>
          <a:custGeom>
            <a:avLst/>
            <a:gdLst/>
            <a:ahLst/>
            <a:cxnLst/>
            <a:rect l="l" t="t" r="r" b="b"/>
            <a:pathLst>
              <a:path w="271780" h="397510">
                <a:moveTo>
                  <a:pt x="0" y="0"/>
                </a:moveTo>
                <a:lnTo>
                  <a:pt x="271473" y="397154"/>
                </a:lnTo>
              </a:path>
            </a:pathLst>
          </a:custGeom>
          <a:ln w="35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1467006" y="1283978"/>
            <a:ext cx="528320" cy="5829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65430">
              <a:lnSpc>
                <a:spcPts val="2185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25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ts val="2185"/>
              </a:lnSpc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140993" y="1547042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3449338" y="1303170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30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3386711" y="1319072"/>
            <a:ext cx="381000" cy="245745"/>
          </a:xfrm>
          <a:custGeom>
            <a:avLst/>
            <a:gdLst/>
            <a:ahLst/>
            <a:cxnLst/>
            <a:rect l="l" t="t" r="r" b="b"/>
            <a:pathLst>
              <a:path w="381000" h="245744">
                <a:moveTo>
                  <a:pt x="0" y="163007"/>
                </a:moveTo>
                <a:lnTo>
                  <a:pt x="7241" y="206237"/>
                </a:lnTo>
                <a:lnTo>
                  <a:pt x="27686" y="245273"/>
                </a:lnTo>
              </a:path>
              <a:path w="381000" h="245744">
                <a:moveTo>
                  <a:pt x="380426" y="80939"/>
                </a:moveTo>
                <a:lnTo>
                  <a:pt x="348136" y="47917"/>
                </a:lnTo>
                <a:lnTo>
                  <a:pt x="306462" y="22357"/>
                </a:lnTo>
                <a:lnTo>
                  <a:pt x="257440" y="5854"/>
                </a:lnTo>
                <a:lnTo>
                  <a:pt x="203108" y="0"/>
                </a:lnTo>
                <a:lnTo>
                  <a:pt x="149046" y="5854"/>
                </a:lnTo>
                <a:lnTo>
                  <a:pt x="100509" y="22357"/>
                </a:lnTo>
                <a:lnTo>
                  <a:pt x="59415" y="47917"/>
                </a:lnTo>
                <a:lnTo>
                  <a:pt x="27686" y="80939"/>
                </a:lnTo>
                <a:lnTo>
                  <a:pt x="7241" y="119834"/>
                </a:lnTo>
                <a:lnTo>
                  <a:pt x="0" y="163007"/>
                </a:lnTo>
              </a:path>
            </a:pathLst>
          </a:custGeom>
          <a:ln w="70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3115237" y="1626662"/>
            <a:ext cx="344170" cy="646430"/>
          </a:xfrm>
          <a:custGeom>
            <a:avLst/>
            <a:gdLst/>
            <a:ahLst/>
            <a:cxnLst/>
            <a:rect l="l" t="t" r="r" b="b"/>
            <a:pathLst>
              <a:path w="344170" h="646430">
                <a:moveTo>
                  <a:pt x="343568" y="0"/>
                </a:moveTo>
                <a:lnTo>
                  <a:pt x="0" y="646144"/>
                </a:lnTo>
              </a:path>
            </a:pathLst>
          </a:custGeom>
          <a:ln w="3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3714867" y="1626662"/>
            <a:ext cx="327660" cy="646430"/>
          </a:xfrm>
          <a:custGeom>
            <a:avLst/>
            <a:gdLst/>
            <a:ahLst/>
            <a:cxnLst/>
            <a:rect l="l" t="t" r="r" b="b"/>
            <a:pathLst>
              <a:path w="327660" h="646430">
                <a:moveTo>
                  <a:pt x="0" y="0"/>
                </a:moveTo>
                <a:lnTo>
                  <a:pt x="327160" y="646144"/>
                </a:lnTo>
              </a:path>
            </a:pathLst>
          </a:custGeom>
          <a:ln w="35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6823889" y="1331739"/>
            <a:ext cx="583565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a:45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5521688" y="1248308"/>
            <a:ext cx="107378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55">
                <a:latin typeface="宋体"/>
                <a:cs typeface="宋体"/>
              </a:rPr>
              <a:t>第</a:t>
            </a:r>
            <a:r>
              <a:rPr dirty="0" sz="2400" spc="-55">
                <a:latin typeface="宋体"/>
                <a:cs typeface="宋体"/>
              </a:rPr>
              <a:t>四</a:t>
            </a:r>
            <a:r>
              <a:rPr dirty="0" sz="2400" spc="-55">
                <a:latin typeface="宋体"/>
                <a:cs typeface="宋体"/>
              </a:rPr>
              <a:t>步</a:t>
            </a:r>
            <a:r>
              <a:rPr dirty="0" sz="2400" spc="-50">
                <a:latin typeface="宋体"/>
                <a:cs typeface="宋体"/>
              </a:rPr>
              <a:t>: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7245022" y="2615710"/>
            <a:ext cx="584200" cy="313690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c:12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7963234" y="2622107"/>
            <a:ext cx="584200" cy="313690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b:13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7694474" y="1927563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25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7527021" y="1958847"/>
            <a:ext cx="694055" cy="665480"/>
            <a:chOff x="7527021" y="1958847"/>
            <a:chExt cx="694055" cy="665480"/>
          </a:xfrm>
        </p:grpSpPr>
        <p:sp>
          <p:nvSpPr>
            <p:cNvPr id="61" name="object 61" descr=""/>
            <p:cNvSpPr/>
            <p:nvPr/>
          </p:nvSpPr>
          <p:spPr>
            <a:xfrm>
              <a:off x="7632096" y="1962657"/>
              <a:ext cx="325755" cy="250825"/>
            </a:xfrm>
            <a:custGeom>
              <a:avLst/>
              <a:gdLst/>
              <a:ahLst/>
              <a:cxnLst/>
              <a:rect l="l" t="t" r="r" b="b"/>
              <a:pathLst>
                <a:path w="325754" h="250825">
                  <a:moveTo>
                    <a:pt x="0" y="147141"/>
                  </a:moveTo>
                  <a:lnTo>
                    <a:pt x="6752" y="185763"/>
                  </a:lnTo>
                  <a:lnTo>
                    <a:pt x="25845" y="220774"/>
                  </a:lnTo>
                  <a:lnTo>
                    <a:pt x="55531" y="250652"/>
                  </a:lnTo>
                </a:path>
                <a:path w="325754" h="250825">
                  <a:moveTo>
                    <a:pt x="325575" y="43534"/>
                  </a:moveTo>
                  <a:lnTo>
                    <a:pt x="287163" y="20348"/>
                  </a:lnTo>
                  <a:lnTo>
                    <a:pt x="241624" y="5337"/>
                  </a:lnTo>
                  <a:lnTo>
                    <a:pt x="190678" y="0"/>
                  </a:lnTo>
                  <a:lnTo>
                    <a:pt x="139695" y="5337"/>
                  </a:lnTo>
                  <a:lnTo>
                    <a:pt x="94063" y="20348"/>
                  </a:lnTo>
                  <a:lnTo>
                    <a:pt x="55531" y="43534"/>
                  </a:lnTo>
                  <a:lnTo>
                    <a:pt x="25845" y="73395"/>
                  </a:lnTo>
                  <a:lnTo>
                    <a:pt x="6752" y="108431"/>
                  </a:lnTo>
                  <a:lnTo>
                    <a:pt x="0" y="147141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528926" y="2224953"/>
              <a:ext cx="690245" cy="397510"/>
            </a:xfrm>
            <a:custGeom>
              <a:avLst/>
              <a:gdLst/>
              <a:ahLst/>
              <a:cxnLst/>
              <a:rect l="l" t="t" r="r" b="b"/>
              <a:pathLst>
                <a:path w="690245" h="397510">
                  <a:moveTo>
                    <a:pt x="178247" y="12794"/>
                  </a:moveTo>
                  <a:lnTo>
                    <a:pt x="0" y="397154"/>
                  </a:lnTo>
                </a:path>
                <a:path w="690245" h="397510">
                  <a:moveTo>
                    <a:pt x="418646" y="0"/>
                  </a:moveTo>
                  <a:lnTo>
                    <a:pt x="690120" y="397154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7441645" y="2177832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8115606" y="2190627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626634" y="2906795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ts val="2270"/>
              </a:lnSpc>
            </a:pPr>
            <a:r>
              <a:rPr dirty="0" sz="2000" spc="-20">
                <a:latin typeface="宋体"/>
                <a:cs typeface="宋体"/>
              </a:rPr>
              <a:t>d:16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8309787" y="3579297"/>
            <a:ext cx="583565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8110">
              <a:lnSpc>
                <a:spcPts val="2270"/>
              </a:lnSpc>
            </a:pPr>
            <a:r>
              <a:rPr dirty="0" sz="2000" spc="-25">
                <a:latin typeface="宋体"/>
                <a:cs typeface="宋体"/>
              </a:rPr>
              <a:t>f:5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9074488" y="3579297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2270"/>
              </a:lnSpc>
            </a:pPr>
            <a:r>
              <a:rPr dirty="0" sz="2000" spc="-25">
                <a:latin typeface="宋体"/>
                <a:cs typeface="宋体"/>
              </a:rPr>
              <a:t>e:9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8821389" y="2901257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14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8607199" y="2899786"/>
            <a:ext cx="464820" cy="681355"/>
            <a:chOff x="8607199" y="2899786"/>
            <a:chExt cx="464820" cy="681355"/>
          </a:xfrm>
        </p:grpSpPr>
        <p:sp>
          <p:nvSpPr>
            <p:cNvPr id="70" name="object 70" descr=""/>
            <p:cNvSpPr/>
            <p:nvPr/>
          </p:nvSpPr>
          <p:spPr>
            <a:xfrm>
              <a:off x="8771441" y="2903596"/>
              <a:ext cx="297180" cy="316865"/>
            </a:xfrm>
            <a:custGeom>
              <a:avLst/>
              <a:gdLst/>
              <a:ahLst/>
              <a:cxnLst/>
              <a:rect l="l" t="t" r="r" b="b"/>
              <a:pathLst>
                <a:path w="297179" h="316864">
                  <a:moveTo>
                    <a:pt x="0" y="170172"/>
                  </a:moveTo>
                  <a:lnTo>
                    <a:pt x="6988" y="214993"/>
                  </a:lnTo>
                  <a:lnTo>
                    <a:pt x="26738" y="255443"/>
                  </a:lnTo>
                  <a:lnTo>
                    <a:pt x="57427" y="289837"/>
                  </a:lnTo>
                  <a:lnTo>
                    <a:pt x="97231" y="316489"/>
                  </a:lnTo>
                </a:path>
                <a:path w="297179" h="316864">
                  <a:moveTo>
                    <a:pt x="296555" y="23533"/>
                  </a:moveTo>
                  <a:lnTo>
                    <a:pt x="249458" y="6172"/>
                  </a:lnTo>
                  <a:lnTo>
                    <a:pt x="196893" y="0"/>
                  </a:lnTo>
                  <a:lnTo>
                    <a:pt x="144327" y="6172"/>
                  </a:lnTo>
                  <a:lnTo>
                    <a:pt x="97231" y="23533"/>
                  </a:lnTo>
                  <a:lnTo>
                    <a:pt x="57427" y="50348"/>
                  </a:lnTo>
                  <a:lnTo>
                    <a:pt x="26738" y="84882"/>
                  </a:lnTo>
                  <a:lnTo>
                    <a:pt x="6988" y="125402"/>
                  </a:lnTo>
                  <a:lnTo>
                    <a:pt x="0" y="170172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609104" y="3182526"/>
              <a:ext cx="225425" cy="396875"/>
            </a:xfrm>
            <a:custGeom>
              <a:avLst/>
              <a:gdLst/>
              <a:ahLst/>
              <a:cxnLst/>
              <a:rect l="l" t="t" r="r" b="b"/>
              <a:pathLst>
                <a:path w="225425" h="396875">
                  <a:moveTo>
                    <a:pt x="224985" y="0"/>
                  </a:moveTo>
                  <a:lnTo>
                    <a:pt x="0" y="396642"/>
                  </a:lnTo>
                </a:path>
              </a:pathLst>
            </a:custGeom>
            <a:ln w="35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/>
          <p:nvPr/>
        </p:nvSpPr>
        <p:spPr>
          <a:xfrm>
            <a:off x="9133406" y="3182526"/>
            <a:ext cx="194310" cy="413384"/>
          </a:xfrm>
          <a:custGeom>
            <a:avLst/>
            <a:gdLst/>
            <a:ahLst/>
            <a:cxnLst/>
            <a:rect l="l" t="t" r="r" b="b"/>
            <a:pathLst>
              <a:path w="194309" h="413385">
                <a:moveTo>
                  <a:pt x="0" y="0"/>
                </a:moveTo>
                <a:lnTo>
                  <a:pt x="193909" y="412764"/>
                </a:lnTo>
              </a:path>
            </a:pathLst>
          </a:custGeom>
          <a:ln w="34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8518840" y="3179675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9254952" y="3163553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9320831" y="1953153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30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8985075" y="1965244"/>
            <a:ext cx="931544" cy="959485"/>
            <a:chOff x="8985075" y="1965244"/>
            <a:chExt cx="931544" cy="959485"/>
          </a:xfrm>
        </p:grpSpPr>
        <p:sp>
          <p:nvSpPr>
            <p:cNvPr id="77" name="object 77" descr=""/>
            <p:cNvSpPr/>
            <p:nvPr/>
          </p:nvSpPr>
          <p:spPr>
            <a:xfrm>
              <a:off x="9258454" y="1969054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0" y="163007"/>
                  </a:moveTo>
                  <a:lnTo>
                    <a:pt x="7224" y="206237"/>
                  </a:lnTo>
                  <a:lnTo>
                    <a:pt x="27631" y="245274"/>
                  </a:lnTo>
                  <a:lnTo>
                    <a:pt x="59322" y="278481"/>
                  </a:lnTo>
                  <a:lnTo>
                    <a:pt x="100398" y="304225"/>
                  </a:lnTo>
                </a:path>
                <a:path w="306704" h="304800">
                  <a:moveTo>
                    <a:pt x="306480" y="22357"/>
                  </a:moveTo>
                  <a:lnTo>
                    <a:pt x="257391" y="5854"/>
                  </a:lnTo>
                  <a:lnTo>
                    <a:pt x="203108" y="0"/>
                  </a:lnTo>
                  <a:lnTo>
                    <a:pt x="148960" y="5854"/>
                  </a:lnTo>
                  <a:lnTo>
                    <a:pt x="100398" y="22357"/>
                  </a:lnTo>
                  <a:lnTo>
                    <a:pt x="59322" y="47917"/>
                  </a:lnTo>
                  <a:lnTo>
                    <a:pt x="27631" y="80939"/>
                  </a:lnTo>
                  <a:lnTo>
                    <a:pt x="7224" y="119834"/>
                  </a:lnTo>
                  <a:lnTo>
                    <a:pt x="0" y="163007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8986980" y="2276132"/>
              <a:ext cx="927735" cy="647065"/>
            </a:xfrm>
            <a:custGeom>
              <a:avLst/>
              <a:gdLst/>
              <a:ahLst/>
              <a:cxnLst/>
              <a:rect l="l" t="t" r="r" b="b"/>
              <a:pathLst>
                <a:path w="927734" h="647064">
                  <a:moveTo>
                    <a:pt x="343568" y="0"/>
                  </a:moveTo>
                  <a:lnTo>
                    <a:pt x="0" y="646655"/>
                  </a:lnTo>
                </a:path>
                <a:path w="927734" h="647064">
                  <a:moveTo>
                    <a:pt x="599380" y="0"/>
                  </a:moveTo>
                  <a:lnTo>
                    <a:pt x="927287" y="646655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8512127" y="1335157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55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7920938" y="1363357"/>
            <a:ext cx="1489710" cy="633095"/>
            <a:chOff x="7920938" y="1363357"/>
            <a:chExt cx="1489710" cy="633095"/>
          </a:xfrm>
        </p:grpSpPr>
        <p:sp>
          <p:nvSpPr>
            <p:cNvPr id="81" name="object 81" descr=""/>
            <p:cNvSpPr/>
            <p:nvPr/>
          </p:nvSpPr>
          <p:spPr>
            <a:xfrm>
              <a:off x="8447015" y="1366925"/>
              <a:ext cx="325755" cy="240665"/>
            </a:xfrm>
            <a:custGeom>
              <a:avLst/>
              <a:gdLst/>
              <a:ahLst/>
              <a:cxnLst/>
              <a:rect l="l" t="t" r="r" b="b"/>
              <a:pathLst>
                <a:path w="325754" h="240665">
                  <a:moveTo>
                    <a:pt x="0" y="140744"/>
                  </a:moveTo>
                  <a:lnTo>
                    <a:pt x="6750" y="177882"/>
                  </a:lnTo>
                  <a:lnTo>
                    <a:pt x="25827" y="211552"/>
                  </a:lnTo>
                  <a:lnTo>
                    <a:pt x="55469" y="240288"/>
                  </a:lnTo>
                </a:path>
                <a:path w="325754" h="240665">
                  <a:moveTo>
                    <a:pt x="325327" y="41583"/>
                  </a:moveTo>
                  <a:lnTo>
                    <a:pt x="286795" y="19429"/>
                  </a:lnTo>
                  <a:lnTo>
                    <a:pt x="241163" y="5094"/>
                  </a:lnTo>
                  <a:lnTo>
                    <a:pt x="190180" y="0"/>
                  </a:lnTo>
                  <a:lnTo>
                    <a:pt x="139407" y="5094"/>
                  </a:lnTo>
                  <a:lnTo>
                    <a:pt x="93916" y="19429"/>
                  </a:lnTo>
                  <a:lnTo>
                    <a:pt x="55469" y="41583"/>
                  </a:lnTo>
                  <a:lnTo>
                    <a:pt x="25827" y="70135"/>
                  </a:lnTo>
                  <a:lnTo>
                    <a:pt x="6750" y="103662"/>
                  </a:lnTo>
                  <a:lnTo>
                    <a:pt x="0" y="140744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7922712" y="1578041"/>
              <a:ext cx="1485900" cy="417195"/>
            </a:xfrm>
            <a:custGeom>
              <a:avLst/>
              <a:gdLst/>
              <a:ahLst/>
              <a:cxnLst/>
              <a:rect l="l" t="t" r="r" b="b"/>
              <a:pathLst>
                <a:path w="1485900" h="417194">
                  <a:moveTo>
                    <a:pt x="539964" y="31987"/>
                  </a:moveTo>
                  <a:lnTo>
                    <a:pt x="0" y="416603"/>
                  </a:lnTo>
                </a:path>
                <a:path w="1485900" h="417194">
                  <a:moveTo>
                    <a:pt x="898946" y="0"/>
                  </a:moveTo>
                  <a:lnTo>
                    <a:pt x="1485897" y="400481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8078316" y="1515054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9143081" y="1518125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8989693" y="2331371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9738981" y="2283262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295194" y="4277900"/>
            <a:ext cx="584200" cy="313690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a:45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36995" y="3598737"/>
            <a:ext cx="1073785" cy="3949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-55">
                <a:latin typeface="宋体"/>
                <a:cs typeface="宋体"/>
              </a:rPr>
              <a:t>第</a:t>
            </a:r>
            <a:r>
              <a:rPr dirty="0" sz="2400" spc="-55">
                <a:latin typeface="宋体"/>
                <a:cs typeface="宋体"/>
              </a:rPr>
              <a:t>五</a:t>
            </a:r>
            <a:r>
              <a:rPr dirty="0" sz="2400" spc="-55">
                <a:latin typeface="宋体"/>
                <a:cs typeface="宋体"/>
              </a:rPr>
              <a:t>步</a:t>
            </a:r>
            <a:r>
              <a:rPr dirty="0" sz="2400" spc="-50">
                <a:latin typeface="宋体"/>
                <a:cs typeface="宋体"/>
              </a:rPr>
              <a:t>: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1772908" y="5519648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ts val="2270"/>
              </a:lnSpc>
            </a:pPr>
            <a:r>
              <a:rPr dirty="0" sz="2000" spc="-20">
                <a:latin typeface="宋体"/>
                <a:cs typeface="宋体"/>
              </a:rPr>
              <a:t>c:12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2490996" y="5526046"/>
            <a:ext cx="584200" cy="314325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180">
              <a:lnSpc>
                <a:spcPts val="2270"/>
              </a:lnSpc>
            </a:pPr>
            <a:r>
              <a:rPr dirty="0" sz="2000" spc="-20">
                <a:latin typeface="宋体"/>
                <a:cs typeface="宋体"/>
              </a:rPr>
              <a:t>b:13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2055504" y="4862657"/>
            <a:ext cx="694055" cy="665480"/>
            <a:chOff x="2055504" y="4862657"/>
            <a:chExt cx="694055" cy="665480"/>
          </a:xfrm>
        </p:grpSpPr>
        <p:sp>
          <p:nvSpPr>
            <p:cNvPr id="92" name="object 92" descr=""/>
            <p:cNvSpPr/>
            <p:nvPr/>
          </p:nvSpPr>
          <p:spPr>
            <a:xfrm>
              <a:off x="2159908" y="4866467"/>
              <a:ext cx="325755" cy="251460"/>
            </a:xfrm>
            <a:custGeom>
              <a:avLst/>
              <a:gdLst/>
              <a:ahLst/>
              <a:cxnLst/>
              <a:rect l="l" t="t" r="r" b="b"/>
              <a:pathLst>
                <a:path w="325755" h="251460">
                  <a:moveTo>
                    <a:pt x="0" y="147781"/>
                  </a:moveTo>
                  <a:lnTo>
                    <a:pt x="6750" y="186447"/>
                  </a:lnTo>
                  <a:lnTo>
                    <a:pt x="25840" y="221470"/>
                  </a:lnTo>
                  <a:lnTo>
                    <a:pt x="55525" y="251340"/>
                  </a:lnTo>
                </a:path>
                <a:path w="325755" h="251460">
                  <a:moveTo>
                    <a:pt x="325591" y="43902"/>
                  </a:moveTo>
                  <a:lnTo>
                    <a:pt x="287202" y="20542"/>
                  </a:lnTo>
                  <a:lnTo>
                    <a:pt x="241669" y="5393"/>
                  </a:lnTo>
                  <a:lnTo>
                    <a:pt x="190702" y="0"/>
                  </a:lnTo>
                  <a:lnTo>
                    <a:pt x="139700" y="5393"/>
                  </a:lnTo>
                  <a:lnTo>
                    <a:pt x="94060" y="20542"/>
                  </a:lnTo>
                  <a:lnTo>
                    <a:pt x="55525" y="43902"/>
                  </a:lnTo>
                  <a:lnTo>
                    <a:pt x="25840" y="73926"/>
                  </a:lnTo>
                  <a:lnTo>
                    <a:pt x="6750" y="109067"/>
                  </a:lnTo>
                  <a:lnTo>
                    <a:pt x="0" y="147781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2057409" y="5129402"/>
              <a:ext cx="690245" cy="396875"/>
            </a:xfrm>
            <a:custGeom>
              <a:avLst/>
              <a:gdLst/>
              <a:ahLst/>
              <a:cxnLst/>
              <a:rect l="l" t="t" r="r" b="b"/>
              <a:pathLst>
                <a:path w="690244" h="396875">
                  <a:moveTo>
                    <a:pt x="177676" y="12794"/>
                  </a:moveTo>
                  <a:lnTo>
                    <a:pt x="0" y="396642"/>
                  </a:lnTo>
                </a:path>
                <a:path w="690244" h="396875">
                  <a:moveTo>
                    <a:pt x="418074" y="0"/>
                  </a:moveTo>
                  <a:lnTo>
                    <a:pt x="689648" y="396642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 descr=""/>
          <p:cNvSpPr txBox="1"/>
          <p:nvPr/>
        </p:nvSpPr>
        <p:spPr>
          <a:xfrm>
            <a:off x="1969556" y="4832141"/>
            <a:ext cx="528320" cy="5822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65430">
              <a:lnSpc>
                <a:spcPts val="218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25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ts val="2180"/>
              </a:lnSpc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2643617" y="5094437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4154644" y="5811372"/>
            <a:ext cx="584200" cy="313690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3815">
              <a:lnSpc>
                <a:spcPts val="2265"/>
              </a:lnSpc>
            </a:pPr>
            <a:r>
              <a:rPr dirty="0" sz="2000" spc="-20">
                <a:latin typeface="宋体"/>
                <a:cs typeface="宋体"/>
              </a:rPr>
              <a:t>d:16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2837548" y="6483746"/>
            <a:ext cx="583565" cy="313690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18745">
              <a:lnSpc>
                <a:spcPts val="2265"/>
              </a:lnSpc>
            </a:pPr>
            <a:r>
              <a:rPr dirty="0" sz="2000" spc="-25">
                <a:latin typeface="宋体"/>
                <a:cs typeface="宋体"/>
              </a:rPr>
              <a:t>f:5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3602250" y="6483746"/>
            <a:ext cx="584200" cy="313690"/>
          </a:xfrm>
          <a:prstGeom prst="rect">
            <a:avLst/>
          </a:prstGeom>
          <a:ln w="7121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2265"/>
              </a:lnSpc>
            </a:pPr>
            <a:r>
              <a:rPr dirty="0" sz="2000" spc="-25">
                <a:latin typeface="宋体"/>
                <a:cs typeface="宋体"/>
              </a:rPr>
              <a:t>e:9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3349151" y="5805195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14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3135209" y="5804364"/>
            <a:ext cx="417830" cy="681355"/>
            <a:chOff x="3135209" y="5804364"/>
            <a:chExt cx="417830" cy="681355"/>
          </a:xfrm>
        </p:grpSpPr>
        <p:sp>
          <p:nvSpPr>
            <p:cNvPr id="101" name="object 101" descr=""/>
            <p:cNvSpPr/>
            <p:nvPr/>
          </p:nvSpPr>
          <p:spPr>
            <a:xfrm>
              <a:off x="3299203" y="5808174"/>
              <a:ext cx="249554" cy="333375"/>
            </a:xfrm>
            <a:custGeom>
              <a:avLst/>
              <a:gdLst/>
              <a:ahLst/>
              <a:cxnLst/>
              <a:rect l="l" t="t" r="r" b="b"/>
              <a:pathLst>
                <a:path w="249554" h="333375">
                  <a:moveTo>
                    <a:pt x="0" y="169532"/>
                  </a:moveTo>
                  <a:lnTo>
                    <a:pt x="6988" y="214300"/>
                  </a:lnTo>
                  <a:lnTo>
                    <a:pt x="26738" y="254713"/>
                  </a:lnTo>
                  <a:lnTo>
                    <a:pt x="57427" y="289085"/>
                  </a:lnTo>
                  <a:lnTo>
                    <a:pt x="97231" y="315726"/>
                  </a:lnTo>
                  <a:lnTo>
                    <a:pt x="144327" y="332949"/>
                  </a:lnTo>
                </a:path>
                <a:path w="249554" h="333375">
                  <a:moveTo>
                    <a:pt x="249458" y="6116"/>
                  </a:moveTo>
                  <a:lnTo>
                    <a:pt x="196893" y="0"/>
                  </a:lnTo>
                  <a:lnTo>
                    <a:pt x="144327" y="6116"/>
                  </a:lnTo>
                  <a:lnTo>
                    <a:pt x="97231" y="23338"/>
                  </a:lnTo>
                  <a:lnTo>
                    <a:pt x="57427" y="49980"/>
                  </a:lnTo>
                  <a:lnTo>
                    <a:pt x="26738" y="84351"/>
                  </a:lnTo>
                  <a:lnTo>
                    <a:pt x="6988" y="124765"/>
                  </a:lnTo>
                  <a:lnTo>
                    <a:pt x="0" y="169532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3137114" y="6086464"/>
              <a:ext cx="224790" cy="397510"/>
            </a:xfrm>
            <a:custGeom>
              <a:avLst/>
              <a:gdLst/>
              <a:ahLst/>
              <a:cxnLst/>
              <a:rect l="l" t="t" r="r" b="b"/>
              <a:pathLst>
                <a:path w="224789" h="397510">
                  <a:moveTo>
                    <a:pt x="224736" y="0"/>
                  </a:moveTo>
                  <a:lnTo>
                    <a:pt x="0" y="397282"/>
                  </a:lnTo>
                </a:path>
              </a:pathLst>
            </a:custGeom>
            <a:ln w="35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/>
          <p:nvPr/>
        </p:nvSpPr>
        <p:spPr>
          <a:xfrm>
            <a:off x="3661417" y="6086464"/>
            <a:ext cx="193675" cy="413384"/>
          </a:xfrm>
          <a:custGeom>
            <a:avLst/>
            <a:gdLst/>
            <a:ahLst/>
            <a:cxnLst/>
            <a:rect l="l" t="t" r="r" b="b"/>
            <a:pathLst>
              <a:path w="193675" h="413385">
                <a:moveTo>
                  <a:pt x="0" y="0"/>
                </a:moveTo>
                <a:lnTo>
                  <a:pt x="193661" y="413276"/>
                </a:lnTo>
              </a:path>
            </a:pathLst>
          </a:custGeom>
          <a:ln w="349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3046602" y="6084125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3782714" y="6068131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3848593" y="4857731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30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107" name="object 107" descr=""/>
          <p:cNvGrpSpPr/>
          <p:nvPr/>
        </p:nvGrpSpPr>
        <p:grpSpPr>
          <a:xfrm>
            <a:off x="3512837" y="4869054"/>
            <a:ext cx="931544" cy="960755"/>
            <a:chOff x="3512837" y="4869054"/>
            <a:chExt cx="931544" cy="960755"/>
          </a:xfrm>
        </p:grpSpPr>
        <p:sp>
          <p:nvSpPr>
            <p:cNvPr id="108" name="object 108" descr=""/>
            <p:cNvSpPr/>
            <p:nvPr/>
          </p:nvSpPr>
          <p:spPr>
            <a:xfrm>
              <a:off x="3786216" y="4872864"/>
              <a:ext cx="306705" cy="304800"/>
            </a:xfrm>
            <a:custGeom>
              <a:avLst/>
              <a:gdLst/>
              <a:ahLst/>
              <a:cxnLst/>
              <a:rect l="l" t="t" r="r" b="b"/>
              <a:pathLst>
                <a:path w="306704" h="304800">
                  <a:moveTo>
                    <a:pt x="0" y="163775"/>
                  </a:moveTo>
                  <a:lnTo>
                    <a:pt x="7241" y="206958"/>
                  </a:lnTo>
                  <a:lnTo>
                    <a:pt x="27686" y="245875"/>
                  </a:lnTo>
                  <a:lnTo>
                    <a:pt x="59415" y="278929"/>
                  </a:lnTo>
                  <a:lnTo>
                    <a:pt x="100509" y="304519"/>
                  </a:lnTo>
                </a:path>
                <a:path w="306704" h="304800">
                  <a:moveTo>
                    <a:pt x="306545" y="22556"/>
                  </a:moveTo>
                  <a:lnTo>
                    <a:pt x="257409" y="5911"/>
                  </a:lnTo>
                  <a:lnTo>
                    <a:pt x="203108" y="0"/>
                  </a:lnTo>
                  <a:lnTo>
                    <a:pt x="149046" y="5911"/>
                  </a:lnTo>
                  <a:lnTo>
                    <a:pt x="100509" y="22556"/>
                  </a:lnTo>
                  <a:lnTo>
                    <a:pt x="59415" y="48300"/>
                  </a:lnTo>
                  <a:lnTo>
                    <a:pt x="27686" y="81508"/>
                  </a:lnTo>
                  <a:lnTo>
                    <a:pt x="7241" y="120544"/>
                  </a:lnTo>
                  <a:lnTo>
                    <a:pt x="0" y="163775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3514742" y="5180582"/>
              <a:ext cx="927735" cy="647065"/>
            </a:xfrm>
            <a:custGeom>
              <a:avLst/>
              <a:gdLst/>
              <a:ahLst/>
              <a:cxnLst/>
              <a:rect l="l" t="t" r="r" b="b"/>
              <a:pathLst>
                <a:path w="927735" h="647064">
                  <a:moveTo>
                    <a:pt x="343568" y="0"/>
                  </a:moveTo>
                  <a:lnTo>
                    <a:pt x="0" y="646783"/>
                  </a:lnTo>
                </a:path>
                <a:path w="927735" h="647064">
                  <a:moveTo>
                    <a:pt x="599380" y="0"/>
                  </a:moveTo>
                  <a:lnTo>
                    <a:pt x="927535" y="646783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 descr=""/>
          <p:cNvSpPr txBox="1"/>
          <p:nvPr/>
        </p:nvSpPr>
        <p:spPr>
          <a:xfrm>
            <a:off x="3040387" y="4239735"/>
            <a:ext cx="27559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55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111" name="object 111" descr=""/>
          <p:cNvGrpSpPr/>
          <p:nvPr/>
        </p:nvGrpSpPr>
        <p:grpSpPr>
          <a:xfrm>
            <a:off x="2448718" y="4267564"/>
            <a:ext cx="1490345" cy="633095"/>
            <a:chOff x="2448718" y="4267564"/>
            <a:chExt cx="1490345" cy="633095"/>
          </a:xfrm>
        </p:grpSpPr>
        <p:sp>
          <p:nvSpPr>
            <p:cNvPr id="112" name="object 112" descr=""/>
            <p:cNvSpPr/>
            <p:nvPr/>
          </p:nvSpPr>
          <p:spPr>
            <a:xfrm>
              <a:off x="2975026" y="4271374"/>
              <a:ext cx="325755" cy="240029"/>
            </a:xfrm>
            <a:custGeom>
              <a:avLst/>
              <a:gdLst/>
              <a:ahLst/>
              <a:cxnLst/>
              <a:rect l="l" t="t" r="r" b="b"/>
              <a:pathLst>
                <a:path w="325754" h="240029">
                  <a:moveTo>
                    <a:pt x="0" y="140872"/>
                  </a:moveTo>
                  <a:lnTo>
                    <a:pt x="6731" y="177953"/>
                  </a:lnTo>
                  <a:lnTo>
                    <a:pt x="25762" y="211481"/>
                  </a:lnTo>
                  <a:lnTo>
                    <a:pt x="55345" y="240032"/>
                  </a:lnTo>
                </a:path>
                <a:path w="325754" h="240029">
                  <a:moveTo>
                    <a:pt x="325172" y="41647"/>
                  </a:moveTo>
                  <a:lnTo>
                    <a:pt x="286657" y="19462"/>
                  </a:lnTo>
                  <a:lnTo>
                    <a:pt x="241001" y="5103"/>
                  </a:lnTo>
                  <a:lnTo>
                    <a:pt x="189932" y="0"/>
                  </a:lnTo>
                  <a:lnTo>
                    <a:pt x="139177" y="5103"/>
                  </a:lnTo>
                  <a:lnTo>
                    <a:pt x="93732" y="19462"/>
                  </a:lnTo>
                  <a:lnTo>
                    <a:pt x="55345" y="41647"/>
                  </a:lnTo>
                  <a:lnTo>
                    <a:pt x="25762" y="70229"/>
                  </a:lnTo>
                  <a:lnTo>
                    <a:pt x="6731" y="103781"/>
                  </a:lnTo>
                  <a:lnTo>
                    <a:pt x="0" y="140872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2450623" y="4482619"/>
              <a:ext cx="1486535" cy="415925"/>
            </a:xfrm>
            <a:custGeom>
              <a:avLst/>
              <a:gdLst/>
              <a:ahLst/>
              <a:cxnLst/>
              <a:rect l="l" t="t" r="r" b="b"/>
              <a:pathLst>
                <a:path w="1486535" h="415925">
                  <a:moveTo>
                    <a:pt x="539815" y="31987"/>
                  </a:moveTo>
                  <a:lnTo>
                    <a:pt x="0" y="415835"/>
                  </a:lnTo>
                </a:path>
                <a:path w="1486535" h="415925">
                  <a:moveTo>
                    <a:pt x="898797" y="0"/>
                  </a:moveTo>
                  <a:lnTo>
                    <a:pt x="1485996" y="399841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 descr=""/>
          <p:cNvSpPr txBox="1"/>
          <p:nvPr/>
        </p:nvSpPr>
        <p:spPr>
          <a:xfrm>
            <a:off x="2606327" y="4418864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3671091" y="4422063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3517703" y="5235181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4266743" y="5187200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2216170" y="3576830"/>
            <a:ext cx="40005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100</a:t>
            </a:r>
            <a:endParaRPr sz="2000">
              <a:latin typeface="宋体"/>
              <a:cs typeface="宋体"/>
            </a:endParaRPr>
          </a:p>
        </p:txBody>
      </p:sp>
      <p:grpSp>
        <p:nvGrpSpPr>
          <p:cNvPr id="119" name="object 119" descr=""/>
          <p:cNvGrpSpPr/>
          <p:nvPr/>
        </p:nvGrpSpPr>
        <p:grpSpPr>
          <a:xfrm>
            <a:off x="1584160" y="3572527"/>
            <a:ext cx="1576705" cy="729615"/>
            <a:chOff x="1584160" y="3572527"/>
            <a:chExt cx="1576705" cy="729615"/>
          </a:xfrm>
        </p:grpSpPr>
        <p:sp>
          <p:nvSpPr>
            <p:cNvPr id="120" name="object 120" descr=""/>
            <p:cNvSpPr/>
            <p:nvPr/>
          </p:nvSpPr>
          <p:spPr>
            <a:xfrm>
              <a:off x="2185389" y="3576098"/>
              <a:ext cx="459105" cy="246379"/>
            </a:xfrm>
            <a:custGeom>
              <a:avLst/>
              <a:gdLst/>
              <a:ahLst/>
              <a:cxnLst/>
              <a:rect l="l" t="t" r="r" b="b"/>
              <a:pathLst>
                <a:path w="459105" h="246379">
                  <a:moveTo>
                    <a:pt x="0" y="170172"/>
                  </a:moveTo>
                  <a:lnTo>
                    <a:pt x="6241" y="209956"/>
                  </a:lnTo>
                  <a:lnTo>
                    <a:pt x="24065" y="246382"/>
                  </a:lnTo>
                </a:path>
                <a:path w="459105" h="246379">
                  <a:moveTo>
                    <a:pt x="458629" y="95812"/>
                  </a:moveTo>
                  <a:lnTo>
                    <a:pt x="429898" y="64196"/>
                  </a:lnTo>
                  <a:lnTo>
                    <a:pt x="392194" y="37729"/>
                  </a:lnTo>
                  <a:lnTo>
                    <a:pt x="346970" y="17487"/>
                  </a:lnTo>
                  <a:lnTo>
                    <a:pt x="295680" y="4551"/>
                  </a:lnTo>
                  <a:lnTo>
                    <a:pt x="239777" y="0"/>
                  </a:lnTo>
                  <a:lnTo>
                    <a:pt x="184248" y="4551"/>
                  </a:lnTo>
                  <a:lnTo>
                    <a:pt x="133565" y="17487"/>
                  </a:lnTo>
                  <a:lnTo>
                    <a:pt x="89075" y="37729"/>
                  </a:lnTo>
                  <a:lnTo>
                    <a:pt x="52126" y="64196"/>
                  </a:lnTo>
                  <a:lnTo>
                    <a:pt x="24065" y="95812"/>
                  </a:lnTo>
                  <a:lnTo>
                    <a:pt x="6241" y="131497"/>
                  </a:lnTo>
                  <a:lnTo>
                    <a:pt x="0" y="170172"/>
                  </a:lnTo>
                </a:path>
              </a:pathLst>
            </a:custGeom>
            <a:ln w="70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585934" y="3838906"/>
              <a:ext cx="1572895" cy="461645"/>
            </a:xfrm>
            <a:custGeom>
              <a:avLst/>
              <a:gdLst/>
              <a:ahLst/>
              <a:cxnLst/>
              <a:rect l="l" t="t" r="r" b="b"/>
              <a:pathLst>
                <a:path w="1572895" h="461645">
                  <a:moveTo>
                    <a:pt x="642935" y="0"/>
                  </a:moveTo>
                  <a:lnTo>
                    <a:pt x="0" y="461385"/>
                  </a:lnTo>
                </a:path>
                <a:path w="1572895" h="461645">
                  <a:moveTo>
                    <a:pt x="1079581" y="0"/>
                  </a:moveTo>
                  <a:lnTo>
                    <a:pt x="1572808" y="429397"/>
                  </a:lnTo>
                </a:path>
              </a:pathLst>
            </a:custGeom>
            <a:ln w="35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 descr=""/>
          <p:cNvSpPr txBox="1"/>
          <p:nvPr/>
        </p:nvSpPr>
        <p:spPr>
          <a:xfrm>
            <a:off x="1766423" y="3743164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0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2937465" y="3714503"/>
            <a:ext cx="149860" cy="3327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25">
                <a:latin typeface="宋体"/>
                <a:cs typeface="宋体"/>
              </a:rPr>
              <a:t>1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52272" y="6095"/>
            <a:ext cx="9458960" cy="6457315"/>
            <a:chOff x="652272" y="6095"/>
            <a:chExt cx="9458960" cy="6457315"/>
          </a:xfrm>
        </p:grpSpPr>
        <p:sp>
          <p:nvSpPr>
            <p:cNvPr id="3" name="object 3" descr=""/>
            <p:cNvSpPr/>
            <p:nvPr/>
          </p:nvSpPr>
          <p:spPr>
            <a:xfrm>
              <a:off x="822325" y="209550"/>
              <a:ext cx="9288780" cy="6172200"/>
            </a:xfrm>
            <a:custGeom>
              <a:avLst/>
              <a:gdLst/>
              <a:ahLst/>
              <a:cxnLst/>
              <a:rect l="l" t="t" r="r" b="b"/>
              <a:pathLst>
                <a:path w="9288780" h="6172200">
                  <a:moveTo>
                    <a:pt x="9288526" y="0"/>
                  </a:moveTo>
                  <a:lnTo>
                    <a:pt x="0" y="0"/>
                  </a:lnTo>
                  <a:lnTo>
                    <a:pt x="0" y="6172200"/>
                  </a:lnTo>
                  <a:lnTo>
                    <a:pt x="9288526" y="6172200"/>
                  </a:lnTo>
                  <a:lnTo>
                    <a:pt x="92885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272" y="82295"/>
              <a:ext cx="714756" cy="9342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836" y="6095"/>
              <a:ext cx="1514856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283" y="6095"/>
              <a:ext cx="1514856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8732" y="80772"/>
              <a:ext cx="751332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2655" y="80772"/>
              <a:ext cx="3800855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6104" y="80772"/>
              <a:ext cx="749807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744" y="673608"/>
              <a:ext cx="2250948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7292" y="673608"/>
              <a:ext cx="804671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8564" y="647700"/>
              <a:ext cx="941832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6995" y="673608"/>
              <a:ext cx="804672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8267" y="673608"/>
              <a:ext cx="667512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6215" y="1207007"/>
              <a:ext cx="737616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431" y="1207007"/>
              <a:ext cx="635507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77924" y="1207007"/>
              <a:ext cx="758951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03475" y="1199387"/>
              <a:ext cx="1018032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8107" y="1207007"/>
              <a:ext cx="804671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59379" y="1199387"/>
              <a:ext cx="615695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41676" y="1207007"/>
              <a:ext cx="669036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6215" y="1780031"/>
              <a:ext cx="740664" cy="90220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0431" y="1780031"/>
              <a:ext cx="638556" cy="90220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77924" y="1780031"/>
              <a:ext cx="830580" cy="90220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72055" y="1772412"/>
              <a:ext cx="938783" cy="90220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74392" y="1780031"/>
              <a:ext cx="807719" cy="90220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45664" y="1780031"/>
              <a:ext cx="672084" cy="90220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82467" y="1780031"/>
              <a:ext cx="853440" cy="90220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00044" y="1818131"/>
              <a:ext cx="944879" cy="90220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77995" y="1714500"/>
              <a:ext cx="2046731" cy="10088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27319" y="1714500"/>
              <a:ext cx="749808" cy="100888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79719" y="1714500"/>
              <a:ext cx="1866900" cy="100888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79692" y="1818131"/>
              <a:ext cx="1757172" cy="90220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97952" y="1780031"/>
              <a:ext cx="740664" cy="90220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02167" y="1780031"/>
              <a:ext cx="649224" cy="90220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66215" y="2346960"/>
              <a:ext cx="737616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431" y="2346960"/>
              <a:ext cx="635507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77924" y="2346960"/>
              <a:ext cx="1392936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36520" y="2346960"/>
              <a:ext cx="646176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49295" y="2339340"/>
              <a:ext cx="935735" cy="8991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51632" y="2346960"/>
              <a:ext cx="737616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48811" y="2346960"/>
              <a:ext cx="972312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6783" y="2346960"/>
              <a:ext cx="758951" cy="899160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12336" y="2346960"/>
              <a:ext cx="669036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347972" y="2346960"/>
              <a:ext cx="737615" cy="8991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52772" y="2346960"/>
              <a:ext cx="1031748" cy="89916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6215" y="2883407"/>
              <a:ext cx="737616" cy="899159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431" y="2883407"/>
              <a:ext cx="635507" cy="89915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85416" y="2883407"/>
              <a:ext cx="691895" cy="89915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43911" y="2875788"/>
              <a:ext cx="935736" cy="8991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46248" y="2883407"/>
              <a:ext cx="1959864" cy="899159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172712" y="2883407"/>
              <a:ext cx="669036" cy="89915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08348" y="2883407"/>
              <a:ext cx="1435608" cy="89915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210556" y="2883407"/>
              <a:ext cx="669036" cy="89915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43727" y="2883407"/>
              <a:ext cx="669036" cy="89915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79363" y="2883407"/>
              <a:ext cx="669036" cy="89915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66215" y="3403092"/>
              <a:ext cx="737616" cy="89916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70431" y="3403092"/>
              <a:ext cx="635507" cy="89916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185416" y="3403092"/>
              <a:ext cx="737616" cy="899160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89632" y="3395472"/>
              <a:ext cx="935736" cy="89915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91967" y="3403092"/>
              <a:ext cx="1075944" cy="89916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34511" y="3403092"/>
              <a:ext cx="963167" cy="89916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64279" y="3395472"/>
              <a:ext cx="935736" cy="89915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166616" y="3403092"/>
              <a:ext cx="1842515" cy="89916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75731" y="3403092"/>
              <a:ext cx="669036" cy="89916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11368" y="3403092"/>
              <a:ext cx="1504188" cy="89916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82156" y="3403092"/>
              <a:ext cx="827531" cy="89916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76287" y="3403092"/>
              <a:ext cx="669035" cy="8991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011924" y="3403092"/>
              <a:ext cx="667512" cy="89916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43572" y="3403092"/>
              <a:ext cx="850392" cy="89916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661148" y="3441192"/>
              <a:ext cx="1757172" cy="899160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884919" y="3403092"/>
              <a:ext cx="736092" cy="89916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87612" y="3403092"/>
              <a:ext cx="646176" cy="899160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66215" y="3939540"/>
              <a:ext cx="737616" cy="899160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70431" y="3939540"/>
              <a:ext cx="635507" cy="899160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85416" y="3939540"/>
              <a:ext cx="714756" cy="89916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66772" y="3931919"/>
              <a:ext cx="935736" cy="899159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69107" y="3939540"/>
              <a:ext cx="1347216" cy="899160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582923" y="3939540"/>
              <a:ext cx="963168" cy="89916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12692" y="3931919"/>
              <a:ext cx="935736" cy="89915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415027" y="3939540"/>
              <a:ext cx="1844039" cy="899160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725668" y="3939540"/>
              <a:ext cx="667512" cy="899160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859780" y="3939540"/>
              <a:ext cx="1505712" cy="899160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832092" y="3939540"/>
              <a:ext cx="827531" cy="89916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126224" y="3939540"/>
              <a:ext cx="667512" cy="899160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260336" y="3939540"/>
              <a:ext cx="669035" cy="899160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491983" y="3939540"/>
              <a:ext cx="850392" cy="899160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909560" y="3977640"/>
              <a:ext cx="1757172" cy="899160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133331" y="3939540"/>
              <a:ext cx="737616" cy="89916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337548" y="3939540"/>
              <a:ext cx="646176" cy="89916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66215" y="4492751"/>
              <a:ext cx="737616" cy="899160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431" y="4492751"/>
              <a:ext cx="635507" cy="899160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185416" y="4492751"/>
              <a:ext cx="1098804" cy="899160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50820" y="4485131"/>
              <a:ext cx="935735" cy="89916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153155" y="4492751"/>
              <a:ext cx="1961388" cy="899160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581143" y="4492751"/>
              <a:ext cx="667512" cy="899160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66215" y="5009387"/>
              <a:ext cx="737616" cy="899160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70431" y="5009387"/>
              <a:ext cx="635507" cy="899160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85416" y="5009387"/>
              <a:ext cx="1709928" cy="899160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361944" y="5009387"/>
              <a:ext cx="929639" cy="899160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857244" y="5009387"/>
              <a:ext cx="691896" cy="89916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015739" y="5009387"/>
              <a:ext cx="669036" cy="89916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151375" y="5009387"/>
              <a:ext cx="669036" cy="899160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87595" y="5009387"/>
              <a:ext cx="850391" cy="89916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805172" y="5047487"/>
              <a:ext cx="1757172" cy="899160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028943" y="5009387"/>
              <a:ext cx="736092" cy="899160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231636" y="5009387"/>
              <a:ext cx="646176" cy="89916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66215" y="5564124"/>
              <a:ext cx="737616" cy="899160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431" y="5564124"/>
              <a:ext cx="635507" cy="899160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677924" y="5564124"/>
              <a:ext cx="1776983" cy="899160"/>
            </a:xfrm>
            <a:prstGeom prst="rect">
              <a:avLst/>
            </a:prstGeom>
          </p:spPr>
        </p:pic>
      </p:grpSp>
      <p:sp>
        <p:nvSpPr>
          <p:cNvPr id="111" name="object 111" descr=""/>
          <p:cNvSpPr txBox="1"/>
          <p:nvPr/>
        </p:nvSpPr>
        <p:spPr>
          <a:xfrm>
            <a:off x="901090" y="102934"/>
            <a:ext cx="8816340" cy="607885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15"/>
              </a:spcBef>
              <a:buFont typeface="Times New Roman"/>
              <a:buChar char="•"/>
              <a:tabLst>
                <a:tab pos="355600" algn="l"/>
                <a:tab pos="356235" algn="l"/>
              </a:tabLst>
            </a:pPr>
            <a:r>
              <a:rPr dirty="0" sz="3600" spc="-35" b="1">
                <a:latin typeface="新宋体"/>
                <a:cs typeface="新宋体"/>
              </a:rPr>
              <a:t>贪</a:t>
            </a:r>
            <a:r>
              <a:rPr dirty="0" sz="3600" spc="-35" b="1">
                <a:latin typeface="新宋体"/>
                <a:cs typeface="新宋体"/>
              </a:rPr>
              <a:t>心</a:t>
            </a:r>
            <a:r>
              <a:rPr dirty="0" sz="3600" spc="-35" b="1">
                <a:latin typeface="新宋体"/>
                <a:cs typeface="新宋体"/>
              </a:rPr>
              <a:t>算</a:t>
            </a:r>
            <a:r>
              <a:rPr dirty="0" sz="3600" spc="-40" b="1">
                <a:latin typeface="新宋体"/>
                <a:cs typeface="新宋体"/>
              </a:rPr>
              <a:t>法</a:t>
            </a:r>
            <a:r>
              <a:rPr dirty="0" sz="3600" spc="-25" b="1">
                <a:solidFill>
                  <a:srgbClr val="FF0000"/>
                </a:solidFill>
                <a:latin typeface="华文行楷"/>
                <a:cs typeface="华文行楷"/>
              </a:rPr>
              <a:t>(使用</a:t>
            </a:r>
            <a:r>
              <a:rPr dirty="0" sz="3600" spc="-45" b="1">
                <a:solidFill>
                  <a:srgbClr val="FF0000"/>
                </a:solidFill>
                <a:latin typeface="华文行楷"/>
                <a:cs typeface="华文行楷"/>
              </a:rPr>
              <a:t>堆</a:t>
            </a:r>
            <a:r>
              <a:rPr dirty="0" sz="3600" spc="-45" b="1">
                <a:solidFill>
                  <a:srgbClr val="FF0000"/>
                </a:solidFill>
                <a:latin typeface="华文行楷"/>
                <a:cs typeface="华文行楷"/>
              </a:rPr>
              <a:t>操</a:t>
            </a:r>
            <a:r>
              <a:rPr dirty="0" sz="3600" spc="-45" b="1">
                <a:solidFill>
                  <a:srgbClr val="FF0000"/>
                </a:solidFill>
                <a:latin typeface="华文行楷"/>
                <a:cs typeface="华文行楷"/>
              </a:rPr>
              <a:t>作</a:t>
            </a:r>
            <a:r>
              <a:rPr dirty="0" sz="3600" spc="-45" b="1">
                <a:solidFill>
                  <a:srgbClr val="FF0000"/>
                </a:solidFill>
                <a:latin typeface="华文行楷"/>
                <a:cs typeface="华文行楷"/>
              </a:rPr>
              <a:t>实</a:t>
            </a:r>
            <a:r>
              <a:rPr dirty="0" sz="3600" spc="-45" b="1">
                <a:solidFill>
                  <a:srgbClr val="FF0000"/>
                </a:solidFill>
                <a:latin typeface="华文行楷"/>
                <a:cs typeface="华文行楷"/>
              </a:rPr>
              <a:t>现</a:t>
            </a:r>
            <a:r>
              <a:rPr dirty="0" sz="3600" spc="-50" b="1">
                <a:solidFill>
                  <a:srgbClr val="FF0000"/>
                </a:solidFill>
                <a:latin typeface="华文行楷"/>
                <a:cs typeface="华文行楷"/>
              </a:rPr>
              <a:t>)</a:t>
            </a:r>
            <a:endParaRPr sz="3600">
              <a:latin typeface="华文行楷"/>
              <a:cs typeface="华文行楷"/>
            </a:endParaRPr>
          </a:p>
          <a:p>
            <a:pPr marL="351155">
              <a:lnSpc>
                <a:spcPct val="100000"/>
              </a:lnSpc>
              <a:spcBef>
                <a:spcPts val="420"/>
              </a:spcBef>
            </a:pP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Huffman(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350" spc="-10" b="1" i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330"/>
              </a:spcBef>
              <a:tabLst>
                <a:tab pos="1029335" algn="l"/>
              </a:tabLst>
            </a:pP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1.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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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  <a:p>
            <a:pPr lvl="1" marL="1029335" indent="-712470">
              <a:lnSpc>
                <a:spcPct val="100000"/>
              </a:lnSpc>
              <a:spcBef>
                <a:spcPts val="275"/>
              </a:spcBef>
              <a:buFont typeface="Times New Roman"/>
              <a:buAutoNum type="arabicPeriod" startAt="2"/>
              <a:tabLst>
                <a:tab pos="1029335" algn="l"/>
                <a:tab pos="1029969" algn="l"/>
                <a:tab pos="2334260" algn="l"/>
              </a:tabLst>
            </a:pP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Q</a:t>
            </a:r>
            <a:r>
              <a:rPr dirty="0" sz="3200" spc="-2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C</a:t>
            </a:r>
            <a:r>
              <a:rPr dirty="0" sz="3200" spc="-20" b="1">
                <a:solidFill>
                  <a:srgbClr val="0000CC"/>
                </a:solidFill>
                <a:latin typeface="Times New Roman"/>
                <a:cs typeface="Times New Roman"/>
              </a:rPr>
              <a:t>;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	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/*</a:t>
            </a:r>
            <a:r>
              <a:rPr dirty="0" sz="3200" spc="6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FF0000"/>
                </a:solidFill>
                <a:latin typeface="华文行楷"/>
                <a:cs typeface="华文行楷"/>
              </a:rPr>
              <a:t>用</a:t>
            </a:r>
            <a:r>
              <a:rPr dirty="0" sz="3600" spc="-25" b="1">
                <a:solidFill>
                  <a:srgbClr val="FF0000"/>
                </a:solidFill>
                <a:latin typeface="Times New Roman"/>
                <a:cs typeface="Times New Roman"/>
              </a:rPr>
              <a:t>BUILD-</a:t>
            </a:r>
            <a:r>
              <a:rPr dirty="0" sz="3600" spc="-35" b="1">
                <a:solidFill>
                  <a:srgbClr val="FF0000"/>
                </a:solidFill>
                <a:latin typeface="Times New Roman"/>
                <a:cs typeface="Times New Roman"/>
              </a:rPr>
              <a:t>HEAP</a:t>
            </a:r>
            <a:r>
              <a:rPr dirty="0" sz="3200" spc="254" b="1">
                <a:solidFill>
                  <a:srgbClr val="FF0000"/>
                </a:solidFill>
                <a:latin typeface="华文行楷"/>
                <a:cs typeface="华文行楷"/>
              </a:rPr>
              <a:t>建立堆</a:t>
            </a: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*/</a:t>
            </a:r>
            <a:endParaRPr sz="3200">
              <a:latin typeface="Times New Roman"/>
              <a:cs typeface="Times New Roman"/>
            </a:endParaRPr>
          </a:p>
          <a:p>
            <a:pPr lvl="1" marL="1029335" indent="-712470">
              <a:lnSpc>
                <a:spcPct val="100000"/>
              </a:lnSpc>
              <a:spcBef>
                <a:spcPts val="395"/>
              </a:spcBef>
              <a:buAutoNum type="arabicPeriod" startAt="2"/>
              <a:tabLst>
                <a:tab pos="1029335" algn="l"/>
                <a:tab pos="1029969" algn="l"/>
              </a:tabLst>
            </a:pP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FOR</a:t>
            </a:r>
            <a:r>
              <a:rPr dirty="0" sz="3200" spc="-7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350" spc="-20" b="1" i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10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14" b="1">
                <a:solidFill>
                  <a:srgbClr val="0000CC"/>
                </a:solidFill>
                <a:latin typeface="Times New Roman"/>
                <a:cs typeface="Times New Roman"/>
              </a:rPr>
              <a:t>To</a:t>
            </a:r>
            <a:r>
              <a:rPr dirty="0" sz="3200" spc="-55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n-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200" spc="-50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35" b="1">
                <a:solidFill>
                  <a:srgbClr val="0000CC"/>
                </a:solidFill>
                <a:latin typeface="Times New Roman"/>
                <a:cs typeface="Times New Roman"/>
              </a:rPr>
              <a:t>Do</a:t>
            </a:r>
            <a:endParaRPr sz="3200">
              <a:latin typeface="Times New Roman"/>
              <a:cs typeface="Times New Roman"/>
            </a:endParaRPr>
          </a:p>
          <a:p>
            <a:pPr lvl="1" marL="1536700" indent="-1219835">
              <a:lnSpc>
                <a:spcPct val="100000"/>
              </a:lnSpc>
              <a:spcBef>
                <a:spcPts val="355"/>
              </a:spcBef>
              <a:buFont typeface="Times New Roman"/>
              <a:buAutoNum type="arabicPeriod" startAt="2"/>
              <a:tabLst>
                <a:tab pos="1536700" algn="l"/>
                <a:tab pos="1537335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Allocate-Node(</a:t>
            </a:r>
            <a:r>
              <a:rPr dirty="0" sz="3200" spc="-25" b="1">
                <a:solidFill>
                  <a:srgbClr val="0000CC"/>
                </a:solidFill>
                <a:latin typeface="Times New Roman"/>
                <a:cs typeface="Times New Roman"/>
              </a:rPr>
              <a:t> );</a:t>
            </a:r>
            <a:endParaRPr sz="3200">
              <a:latin typeface="Times New Roman"/>
              <a:cs typeface="Times New Roman"/>
            </a:endParaRPr>
          </a:p>
          <a:p>
            <a:pPr lvl="1" marL="1536700" indent="-1219835">
              <a:lnSpc>
                <a:spcPct val="100000"/>
              </a:lnSpc>
              <a:spcBef>
                <a:spcPts val="250"/>
              </a:spcBef>
              <a:buFont typeface="Times New Roman"/>
              <a:buAutoNum type="arabicPeriod" startAt="2"/>
              <a:tabLst>
                <a:tab pos="1536700" algn="l"/>
                <a:tab pos="1537335" algn="l"/>
              </a:tabLst>
            </a:pP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x</a:t>
            </a:r>
            <a:r>
              <a:rPr dirty="0" sz="320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left[z]</a:t>
            </a:r>
            <a:r>
              <a:rPr dirty="0" sz="320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Extract-MIN(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Q</a:t>
            </a:r>
            <a:r>
              <a:rPr dirty="0" sz="3200" spc="-15" b="1">
                <a:solidFill>
                  <a:srgbClr val="0000CC"/>
                </a:solidFill>
                <a:latin typeface="Times New Roman"/>
                <a:cs typeface="Times New Roman"/>
              </a:rPr>
              <a:t>); 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/*</a:t>
            </a:r>
            <a:r>
              <a:rPr dirty="0" sz="3200" spc="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 b="1">
                <a:solidFill>
                  <a:srgbClr val="FF0000"/>
                </a:solidFill>
                <a:latin typeface="华文行楷"/>
                <a:cs typeface="华文行楷"/>
              </a:rPr>
              <a:t>堆操作</a:t>
            </a: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*/</a:t>
            </a:r>
            <a:endParaRPr sz="3200">
              <a:latin typeface="Times New Roman"/>
              <a:cs typeface="Times New Roman"/>
            </a:endParaRPr>
          </a:p>
          <a:p>
            <a:pPr lvl="1" marL="1536700" indent="-1219835">
              <a:lnSpc>
                <a:spcPct val="100000"/>
              </a:lnSpc>
              <a:spcBef>
                <a:spcPts val="385"/>
              </a:spcBef>
              <a:buFont typeface="Times New Roman"/>
              <a:buAutoNum type="arabicPeriod" startAt="2"/>
              <a:tabLst>
                <a:tab pos="1536700" algn="l"/>
                <a:tab pos="1537335" algn="l"/>
              </a:tabLst>
            </a:pP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y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right[z]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Extract-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MIN(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Q</a:t>
            </a:r>
            <a:r>
              <a:rPr dirty="0" sz="3200" spc="15" b="1">
                <a:solidFill>
                  <a:srgbClr val="0000CC"/>
                </a:solidFill>
                <a:latin typeface="Times New Roman"/>
                <a:cs typeface="Times New Roman"/>
              </a:rPr>
              <a:t>); 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/*</a:t>
            </a:r>
            <a:r>
              <a:rPr dirty="0" sz="3200" spc="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 b="1">
                <a:solidFill>
                  <a:srgbClr val="FF0000"/>
                </a:solidFill>
                <a:latin typeface="华文行楷"/>
                <a:cs typeface="华文行楷"/>
              </a:rPr>
              <a:t>堆操作</a:t>
            </a: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*/</a:t>
            </a:r>
            <a:endParaRPr sz="3200">
              <a:latin typeface="Times New Roman"/>
              <a:cs typeface="Times New Roman"/>
            </a:endParaRPr>
          </a:p>
          <a:p>
            <a:pPr lvl="1" marL="1536700" indent="-1219835">
              <a:lnSpc>
                <a:spcPct val="100000"/>
              </a:lnSpc>
              <a:spcBef>
                <a:spcPts val="365"/>
              </a:spcBef>
              <a:buFont typeface="Times New Roman"/>
              <a:buAutoNum type="arabicPeriod" startAt="2"/>
              <a:tabLst>
                <a:tab pos="1536700" algn="l"/>
                <a:tab pos="1537335" algn="l"/>
              </a:tabLst>
            </a:pP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f(z)</a:t>
            </a:r>
            <a:r>
              <a:rPr dirty="0" sz="3350" spc="-10" b="1" i="1">
                <a:solidFill>
                  <a:srgbClr val="0000CC"/>
                </a:solidFill>
                <a:latin typeface="Symbol"/>
                <a:cs typeface="Symbol"/>
              </a:rPr>
              <a:t>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f(x)+f(y)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  <a:p>
            <a:pPr lvl="1" marL="1536700" indent="-1219835">
              <a:lnSpc>
                <a:spcPct val="100000"/>
              </a:lnSpc>
              <a:spcBef>
                <a:spcPts val="204"/>
              </a:spcBef>
              <a:buAutoNum type="arabicPeriod" startAt="2"/>
              <a:tabLst>
                <a:tab pos="1536700" algn="l"/>
                <a:tab pos="1537335" algn="l"/>
              </a:tabLst>
            </a:pP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Insert(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Q,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Times New Roman"/>
                <a:cs typeface="Times New Roman"/>
              </a:rPr>
              <a:t>z</a:t>
            </a:r>
            <a:r>
              <a:rPr dirty="0" sz="3200" spc="-5" b="1">
                <a:solidFill>
                  <a:srgbClr val="0000CC"/>
                </a:solidFill>
                <a:latin typeface="Times New Roman"/>
                <a:cs typeface="Times New Roman"/>
              </a:rPr>
              <a:t>); 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/*</a:t>
            </a:r>
            <a:r>
              <a:rPr dirty="0" sz="3200" spc="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 b="1">
                <a:solidFill>
                  <a:srgbClr val="FF0000"/>
                </a:solidFill>
                <a:latin typeface="华文行楷"/>
                <a:cs typeface="华文行楷"/>
              </a:rPr>
              <a:t>堆操作</a:t>
            </a: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*/</a:t>
            </a:r>
            <a:endParaRPr sz="3200">
              <a:latin typeface="Times New Roman"/>
              <a:cs typeface="Times New Roman"/>
            </a:endParaRPr>
          </a:p>
          <a:p>
            <a:pPr lvl="1" marL="1029335" indent="-712470">
              <a:lnSpc>
                <a:spcPct val="100000"/>
              </a:lnSpc>
              <a:spcBef>
                <a:spcPts val="525"/>
              </a:spcBef>
              <a:buAutoNum type="arabicPeriod" startAt="2"/>
              <a:tabLst>
                <a:tab pos="1029335" algn="l"/>
                <a:tab pos="1029969" algn="l"/>
              </a:tabLst>
            </a:pP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Return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2608" y="1673351"/>
            <a:ext cx="9994900" cy="3020695"/>
            <a:chOff x="292608" y="1673351"/>
            <a:chExt cx="9994900" cy="30206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994" y="2023372"/>
              <a:ext cx="150563" cy="14604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172" y="1717547"/>
              <a:ext cx="1056131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895" y="1673351"/>
              <a:ext cx="928116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604" y="1717547"/>
              <a:ext cx="3343655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92" y="2403347"/>
              <a:ext cx="734568" cy="84886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4172" y="2375915"/>
              <a:ext cx="1056131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895" y="2331719"/>
              <a:ext cx="826008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496" y="2375915"/>
              <a:ext cx="3343655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7743" y="2331719"/>
              <a:ext cx="2045207" cy="10088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5543" y="2331719"/>
              <a:ext cx="749808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7943" y="2331719"/>
              <a:ext cx="1866900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7436" y="2375915"/>
              <a:ext cx="1511807" cy="10088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31836" y="2375915"/>
              <a:ext cx="749807" cy="10088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2439" y="2331719"/>
              <a:ext cx="1487424" cy="10088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992" y="3061715"/>
              <a:ext cx="734568" cy="84886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4172" y="3034283"/>
              <a:ext cx="3802379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9143" y="2990087"/>
              <a:ext cx="2071116" cy="10088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92852" y="3034283"/>
              <a:ext cx="1054608" cy="10088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0052" y="3034283"/>
              <a:ext cx="1511807" cy="10088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64452" y="2990087"/>
              <a:ext cx="850392" cy="10088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17436" y="2990087"/>
              <a:ext cx="749807" cy="10088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69836" y="2990087"/>
              <a:ext cx="826007" cy="10088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8436" y="3034283"/>
              <a:ext cx="1054607" cy="10088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5636" y="3034283"/>
              <a:ext cx="749807" cy="10088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16239" y="2990087"/>
              <a:ext cx="2270759" cy="10088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2608" y="3727703"/>
              <a:ext cx="717804" cy="9372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8472" y="3681983"/>
              <a:ext cx="1699260" cy="101193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27275" y="3681983"/>
              <a:ext cx="829056" cy="101193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55875" y="3681983"/>
              <a:ext cx="1420368" cy="1011936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75787" y="3681983"/>
              <a:ext cx="829056" cy="101193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04387" y="3681983"/>
              <a:ext cx="1997964" cy="101193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14672" y="3681983"/>
              <a:ext cx="861060" cy="101193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75275" y="3681983"/>
              <a:ext cx="829055" cy="101193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03875" y="3681983"/>
              <a:ext cx="1997964" cy="1011936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542340" y="1683257"/>
            <a:ext cx="9498965" cy="269303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设</a:t>
            </a:r>
            <a:r>
              <a:rPr dirty="0" sz="3600" spc="-35" b="1" i="1">
                <a:latin typeface="Times New Roman"/>
                <a:cs typeface="Times New Roman"/>
              </a:rPr>
              <a:t>Q</a:t>
            </a:r>
            <a:r>
              <a:rPr dirty="0" sz="3600" spc="-40" b="1">
                <a:latin typeface="华文行楷"/>
                <a:cs typeface="华文行楷"/>
              </a:rPr>
              <a:t>由一</a:t>
            </a:r>
            <a:r>
              <a:rPr dirty="0" sz="3600" spc="-45" b="1">
                <a:latin typeface="华文行楷"/>
                <a:cs typeface="华文行楷"/>
              </a:rPr>
              <a:t>个</a:t>
            </a:r>
            <a:r>
              <a:rPr dirty="0" sz="3600" spc="-45" b="1">
                <a:latin typeface="华文行楷"/>
                <a:cs typeface="华文行楷"/>
              </a:rPr>
              <a:t>堆</a:t>
            </a:r>
            <a:r>
              <a:rPr dirty="0" sz="3600" spc="-45" b="1">
                <a:latin typeface="华文行楷"/>
                <a:cs typeface="华文行楷"/>
              </a:rPr>
              <a:t>实</a:t>
            </a:r>
            <a:r>
              <a:rPr dirty="0" sz="3600" spc="-50" b="1">
                <a:latin typeface="华文行楷"/>
                <a:cs typeface="华文行楷"/>
              </a:rPr>
              <a:t>现</a:t>
            </a:r>
            <a:endParaRPr sz="3600">
              <a:latin typeface="华文行楷"/>
              <a:cs typeface="华文行楷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第</a:t>
            </a:r>
            <a:r>
              <a:rPr dirty="0" sz="3600" b="1">
                <a:latin typeface="Times New Roman"/>
                <a:cs typeface="Times New Roman"/>
              </a:rPr>
              <a:t>2</a:t>
            </a:r>
            <a:r>
              <a:rPr dirty="0" sz="3600" spc="-40" b="1">
                <a:latin typeface="华文行楷"/>
                <a:cs typeface="华文行楷"/>
              </a:rPr>
              <a:t>步用</a:t>
            </a:r>
            <a:r>
              <a:rPr dirty="0" sz="3600" spc="-45" b="1">
                <a:latin typeface="华文行楷"/>
                <a:cs typeface="华文行楷"/>
              </a:rPr>
              <a:t>堆</a:t>
            </a:r>
            <a:r>
              <a:rPr dirty="0" sz="3600" spc="-45" b="1">
                <a:latin typeface="华文行楷"/>
                <a:cs typeface="华文行楷"/>
              </a:rPr>
              <a:t>排</a:t>
            </a:r>
            <a:r>
              <a:rPr dirty="0" sz="3600" spc="-45" b="1">
                <a:latin typeface="华文行楷"/>
                <a:cs typeface="华文行楷"/>
              </a:rPr>
              <a:t>序</a:t>
            </a:r>
            <a:r>
              <a:rPr dirty="0" sz="3600" spc="-35" b="1">
                <a:latin typeface="华文行楷"/>
                <a:cs typeface="华文行楷"/>
              </a:rPr>
              <a:t>的</a:t>
            </a:r>
            <a:r>
              <a:rPr dirty="0" sz="3600" spc="-30" b="1">
                <a:latin typeface="Times New Roman"/>
                <a:cs typeface="Times New Roman"/>
              </a:rPr>
              <a:t>BUILD-</a:t>
            </a:r>
            <a:r>
              <a:rPr dirty="0" sz="3600" spc="-35" b="1">
                <a:latin typeface="Times New Roman"/>
                <a:cs typeface="Times New Roman"/>
              </a:rPr>
              <a:t>HEAP</a:t>
            </a:r>
            <a:r>
              <a:rPr dirty="0" sz="3600" spc="-45" b="1">
                <a:latin typeface="华文行楷"/>
                <a:cs typeface="华文行楷"/>
              </a:rPr>
              <a:t>实</a:t>
            </a:r>
            <a:r>
              <a:rPr dirty="0" sz="3600" spc="-45" b="1">
                <a:latin typeface="华文行楷"/>
                <a:cs typeface="华文行楷"/>
              </a:rPr>
              <a:t>现</a:t>
            </a:r>
            <a:r>
              <a:rPr dirty="0" sz="3600" spc="60" b="1">
                <a:latin typeface="华文行楷"/>
                <a:cs typeface="华文行楷"/>
              </a:rPr>
              <a:t>: </a:t>
            </a:r>
            <a:r>
              <a:rPr dirty="0" sz="3600" spc="-20" b="1" i="1">
                <a:solidFill>
                  <a:srgbClr val="FF0000"/>
                </a:solidFill>
                <a:latin typeface="Times New Roman"/>
                <a:cs typeface="Times New Roman"/>
              </a:rPr>
              <a:t>O(n)</a:t>
            </a:r>
            <a:endParaRPr sz="36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每个堆</a:t>
            </a:r>
            <a:r>
              <a:rPr dirty="0" sz="3600" spc="-45" b="1">
                <a:latin typeface="华文行楷"/>
                <a:cs typeface="华文行楷"/>
              </a:rPr>
              <a:t>操</a:t>
            </a:r>
            <a:r>
              <a:rPr dirty="0" sz="3600" spc="-45" b="1">
                <a:latin typeface="华文行楷"/>
                <a:cs typeface="华文行楷"/>
              </a:rPr>
              <a:t>作</a:t>
            </a:r>
            <a:r>
              <a:rPr dirty="0" sz="3600" spc="-45" b="1">
                <a:latin typeface="华文行楷"/>
                <a:cs typeface="华文行楷"/>
              </a:rPr>
              <a:t>要</a:t>
            </a:r>
            <a:r>
              <a:rPr dirty="0" sz="3600" spc="-30" b="1">
                <a:latin typeface="华文行楷"/>
                <a:cs typeface="华文行楷"/>
              </a:rPr>
              <a:t>求</a:t>
            </a:r>
            <a:r>
              <a:rPr dirty="0" sz="3600" spc="-50" b="1" i="1">
                <a:latin typeface="Times New Roman"/>
                <a:cs typeface="Times New Roman"/>
              </a:rPr>
              <a:t>O(logn)</a:t>
            </a:r>
            <a:r>
              <a:rPr dirty="0" sz="3800" spc="-50" b="1" i="1">
                <a:latin typeface="华文行楷"/>
                <a:cs typeface="华文行楷"/>
              </a:rPr>
              <a:t>，</a:t>
            </a:r>
            <a:r>
              <a:rPr dirty="0" sz="3600" spc="-45" b="1">
                <a:latin typeface="华文行楷"/>
                <a:cs typeface="华文行楷"/>
              </a:rPr>
              <a:t>循</a:t>
            </a:r>
            <a:r>
              <a:rPr dirty="0" sz="3600" spc="-45" b="1">
                <a:latin typeface="华文行楷"/>
                <a:cs typeface="华文行楷"/>
              </a:rPr>
              <a:t>环</a:t>
            </a:r>
            <a:r>
              <a:rPr dirty="0" sz="3600" spc="-30" b="1" i="1">
                <a:latin typeface="Times New Roman"/>
                <a:cs typeface="Times New Roman"/>
              </a:rPr>
              <a:t>n-</a:t>
            </a:r>
            <a:r>
              <a:rPr dirty="0" sz="3600" spc="-25" b="1" i="1">
                <a:latin typeface="Times New Roman"/>
                <a:cs typeface="Times New Roman"/>
              </a:rPr>
              <a:t>1</a:t>
            </a:r>
            <a:r>
              <a:rPr dirty="0" sz="3600" spc="25" b="1">
                <a:latin typeface="华文行楷"/>
                <a:cs typeface="华文行楷"/>
              </a:rPr>
              <a:t>次: </a:t>
            </a:r>
            <a:r>
              <a:rPr dirty="0" sz="3600" spc="-10" b="1" i="1">
                <a:solidFill>
                  <a:srgbClr val="FF0000"/>
                </a:solidFill>
                <a:latin typeface="Times New Roman"/>
                <a:cs typeface="Times New Roman"/>
              </a:rPr>
              <a:t>O(nlogn)</a:t>
            </a:r>
            <a:endParaRPr sz="36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1085"/>
              </a:spcBef>
              <a:buClr>
                <a:srgbClr val="000000"/>
              </a:buClr>
              <a:buFont typeface="Times New Roman"/>
              <a:buChar char="•"/>
              <a:tabLst>
                <a:tab pos="469265" algn="l"/>
                <a:tab pos="469900" algn="l"/>
              </a:tabLst>
            </a:pPr>
            <a:r>
              <a:rPr dirty="0" sz="3600" b="1" i="1">
                <a:solidFill>
                  <a:srgbClr val="FF0000"/>
                </a:solidFill>
                <a:latin typeface="Times New Roman"/>
                <a:cs typeface="Times New Roman"/>
              </a:rPr>
              <a:t>T(n)=0(n)+0(nlogn)</a:t>
            </a:r>
            <a:r>
              <a:rPr dirty="0" sz="3600" spc="-125" b="1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FF0000"/>
                </a:solidFill>
                <a:latin typeface="Times New Roman"/>
                <a:cs typeface="Times New Roman"/>
              </a:rPr>
              <a:t>=0(nlogn)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668559" y="296875"/>
            <a:ext cx="2412804" cy="506801"/>
          </a:xfrm>
          <a:prstGeom prst="rect">
            <a:avLst/>
          </a:prstGeom>
        </p:spPr>
      </p:pic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7555738" y="156463"/>
            <a:ext cx="25723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复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杂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性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分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析</a:t>
            </a:r>
            <a:endParaRPr sz="4000">
              <a:latin typeface="华文行楷"/>
              <a:cs typeface="华文行楷"/>
            </a:endParaRPr>
          </a:p>
        </p:txBody>
      </p:sp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294501" y="933513"/>
            <a:ext cx="3992498" cy="1190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97763" y="1616963"/>
            <a:ext cx="9806940" cy="3388360"/>
            <a:chOff x="397763" y="1616963"/>
            <a:chExt cx="9806940" cy="33883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197" y="1858914"/>
              <a:ext cx="906167" cy="45194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436" y="1616963"/>
              <a:ext cx="82753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683" y="1647443"/>
              <a:ext cx="2375916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1191" y="1691639"/>
              <a:ext cx="6545579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236" y="2275331"/>
              <a:ext cx="1060703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531" y="2275331"/>
              <a:ext cx="827532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827" y="2350008"/>
              <a:ext cx="2444496" cy="10088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8915" y="2305812"/>
              <a:ext cx="829056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563" y="2350008"/>
              <a:ext cx="1059180" cy="10088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12335" y="2350008"/>
              <a:ext cx="1519427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4355" y="2305812"/>
              <a:ext cx="829055" cy="10088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6004" y="2350008"/>
              <a:ext cx="1520952" cy="10088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9548" y="2350008"/>
              <a:ext cx="752855" cy="10088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4996" y="2350008"/>
              <a:ext cx="1522476" cy="10088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0063" y="2305812"/>
              <a:ext cx="2375916" cy="10088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8571" y="2350008"/>
              <a:ext cx="1056131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7763" y="2891027"/>
              <a:ext cx="2961132" cy="10088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61487" y="2846831"/>
              <a:ext cx="839724" cy="10088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03803" y="2891027"/>
              <a:ext cx="1069847" cy="10088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76243" y="2891027"/>
              <a:ext cx="1542288" cy="10088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21123" y="2891027"/>
              <a:ext cx="5783580" cy="10088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763" y="3439668"/>
              <a:ext cx="2919984" cy="100888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20340" y="3439668"/>
              <a:ext cx="1060703" cy="100888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83636" y="3439668"/>
              <a:ext cx="1528572" cy="100888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14799" y="3395471"/>
              <a:ext cx="2378964" cy="10088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96355" y="3439668"/>
              <a:ext cx="4308348" cy="100888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7763" y="3995928"/>
              <a:ext cx="2887980" cy="10088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88336" y="3995928"/>
              <a:ext cx="1054608" cy="1008888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556666" y="1655949"/>
            <a:ext cx="9347835" cy="298894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60"/>
              </a:spcBef>
            </a:pPr>
            <a:r>
              <a:rPr dirty="0" sz="3600" spc="-35" b="1">
                <a:solidFill>
                  <a:srgbClr val="FF0000"/>
                </a:solidFill>
                <a:latin typeface="新宋体"/>
                <a:cs typeface="新宋体"/>
              </a:rPr>
              <a:t>定</a:t>
            </a:r>
            <a:r>
              <a:rPr dirty="0" sz="3600" spc="-35" b="1">
                <a:solidFill>
                  <a:srgbClr val="FF0000"/>
                </a:solidFill>
                <a:latin typeface="新宋体"/>
                <a:cs typeface="新宋体"/>
              </a:rPr>
              <a:t>理</a:t>
            </a:r>
            <a:r>
              <a:rPr dirty="0" sz="3600" spc="55" b="1">
                <a:solidFill>
                  <a:srgbClr val="FF0000"/>
                </a:solidFill>
                <a:latin typeface="新宋体"/>
                <a:cs typeface="新宋体"/>
              </a:rPr>
              <a:t>. </a:t>
            </a:r>
            <a:r>
              <a:rPr dirty="0" sz="3600" b="1">
                <a:solidFill>
                  <a:srgbClr val="1F487C"/>
                </a:solidFill>
                <a:latin typeface="Times New Roman"/>
                <a:cs typeface="Times New Roman"/>
              </a:rPr>
              <a:t>Huffman</a:t>
            </a:r>
            <a:r>
              <a:rPr dirty="0" sz="3600" spc="-40" b="1">
                <a:solidFill>
                  <a:srgbClr val="1F487C"/>
                </a:solidFill>
                <a:latin typeface="华文行楷"/>
                <a:cs typeface="华文行楷"/>
              </a:rPr>
              <a:t>算</a:t>
            </a:r>
            <a:r>
              <a:rPr dirty="0" sz="3600" spc="-40" b="1">
                <a:solidFill>
                  <a:srgbClr val="1F487C"/>
                </a:solidFill>
                <a:latin typeface="华文行楷"/>
                <a:cs typeface="华文行楷"/>
              </a:rPr>
              <a:t>法</a:t>
            </a:r>
            <a:r>
              <a:rPr dirty="0" sz="3600" spc="-40" b="1">
                <a:solidFill>
                  <a:srgbClr val="1F487C"/>
                </a:solidFill>
                <a:latin typeface="华文行楷"/>
                <a:cs typeface="华文行楷"/>
              </a:rPr>
              <a:t>产</a:t>
            </a:r>
            <a:r>
              <a:rPr dirty="0" sz="3600" spc="-45" b="1">
                <a:solidFill>
                  <a:srgbClr val="1F487C"/>
                </a:solidFill>
                <a:latin typeface="华文行楷"/>
                <a:cs typeface="华文行楷"/>
              </a:rPr>
              <a:t>生</a:t>
            </a:r>
            <a:r>
              <a:rPr dirty="0" sz="3600" spc="-45" b="1">
                <a:solidFill>
                  <a:srgbClr val="1F487C"/>
                </a:solidFill>
                <a:latin typeface="华文行楷"/>
                <a:cs typeface="华文行楷"/>
              </a:rPr>
              <a:t>一</a:t>
            </a:r>
            <a:r>
              <a:rPr dirty="0" sz="3600" spc="-45" b="1">
                <a:solidFill>
                  <a:srgbClr val="1F487C"/>
                </a:solidFill>
                <a:latin typeface="华文行楷"/>
                <a:cs typeface="华文行楷"/>
              </a:rPr>
              <a:t>个</a:t>
            </a:r>
            <a:r>
              <a:rPr dirty="0" sz="3600" spc="-45" b="1">
                <a:solidFill>
                  <a:srgbClr val="1F487C"/>
                </a:solidFill>
                <a:latin typeface="华文行楷"/>
                <a:cs typeface="华文行楷"/>
              </a:rPr>
              <a:t>优</a:t>
            </a:r>
            <a:r>
              <a:rPr dirty="0" sz="3600" spc="-45" b="1">
                <a:solidFill>
                  <a:srgbClr val="1F487C"/>
                </a:solidFill>
                <a:latin typeface="华文行楷"/>
                <a:cs typeface="华文行楷"/>
              </a:rPr>
              <a:t>化</a:t>
            </a:r>
            <a:r>
              <a:rPr dirty="0" sz="3600" spc="-45" b="1">
                <a:solidFill>
                  <a:srgbClr val="1F487C"/>
                </a:solidFill>
                <a:latin typeface="华文行楷"/>
                <a:cs typeface="华文行楷"/>
              </a:rPr>
              <a:t>前</a:t>
            </a:r>
            <a:r>
              <a:rPr dirty="0" sz="3600" spc="-45" b="1">
                <a:solidFill>
                  <a:srgbClr val="1F487C"/>
                </a:solidFill>
                <a:latin typeface="华文行楷"/>
                <a:cs typeface="华文行楷"/>
              </a:rPr>
              <a:t>缀</a:t>
            </a:r>
            <a:r>
              <a:rPr dirty="0" sz="3600" spc="-45" b="1">
                <a:solidFill>
                  <a:srgbClr val="1F487C"/>
                </a:solidFill>
                <a:latin typeface="华文行楷"/>
                <a:cs typeface="华文行楷"/>
              </a:rPr>
              <a:t>编</a:t>
            </a:r>
            <a:r>
              <a:rPr dirty="0" sz="3600" spc="-45" b="1">
                <a:solidFill>
                  <a:srgbClr val="1F487C"/>
                </a:solidFill>
                <a:latin typeface="华文行楷"/>
                <a:cs typeface="华文行楷"/>
              </a:rPr>
              <a:t>码</a:t>
            </a:r>
            <a:r>
              <a:rPr dirty="0" sz="3600" spc="-50" b="1">
                <a:solidFill>
                  <a:srgbClr val="1F487C"/>
                </a:solidFill>
                <a:latin typeface="华文行楷"/>
                <a:cs typeface="华文行楷"/>
              </a:rPr>
              <a:t>树</a:t>
            </a:r>
            <a:endParaRPr sz="3600">
              <a:latin typeface="华文行楷"/>
              <a:cs typeface="华文行楷"/>
            </a:endParaRPr>
          </a:p>
          <a:p>
            <a:pPr algn="just" marL="125095" marR="5080" indent="347345">
              <a:lnSpc>
                <a:spcPct val="100000"/>
              </a:lnSpc>
              <a:spcBef>
                <a:spcPts val="870"/>
              </a:spcBef>
            </a:pPr>
            <a:r>
              <a:rPr dirty="0" sz="3600" b="1">
                <a:solidFill>
                  <a:srgbClr val="FF0000"/>
                </a:solidFill>
                <a:latin typeface="新宋体"/>
                <a:cs typeface="新宋体"/>
              </a:rPr>
              <a:t>证. </a:t>
            </a:r>
            <a:r>
              <a:rPr dirty="0" sz="3600" spc="-10" b="1">
                <a:solidFill>
                  <a:srgbClr val="0000CC"/>
                </a:solidFill>
                <a:latin typeface="华文行楷"/>
                <a:cs typeface="华文行楷"/>
              </a:rPr>
              <a:t>由</a:t>
            </a:r>
            <a:r>
              <a:rPr dirty="0" sz="3600" spc="-10" b="1">
                <a:solidFill>
                  <a:srgbClr val="0000CC"/>
                </a:solidFill>
                <a:latin typeface="华文行楷"/>
                <a:cs typeface="华文行楷"/>
              </a:rPr>
              <a:t>于</a:t>
            </a:r>
            <a:r>
              <a:rPr dirty="0" sz="3600" spc="-10" b="1">
                <a:solidFill>
                  <a:srgbClr val="0000CC"/>
                </a:solidFill>
                <a:latin typeface="华文行楷"/>
                <a:cs typeface="华文行楷"/>
              </a:rPr>
              <a:t>引</a:t>
            </a:r>
            <a:r>
              <a:rPr dirty="0" sz="3600" spc="-10" b="1">
                <a:solidFill>
                  <a:srgbClr val="0000CC"/>
                </a:solidFill>
                <a:latin typeface="华文行楷"/>
                <a:cs typeface="华文行楷"/>
              </a:rPr>
              <a:t>理</a:t>
            </a:r>
            <a:r>
              <a:rPr dirty="0" sz="3600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r>
              <a:rPr dirty="0" sz="3600" spc="-10" b="1">
                <a:solidFill>
                  <a:srgbClr val="0000CC"/>
                </a:solidFill>
                <a:latin typeface="华文行楷"/>
                <a:cs typeface="华文行楷"/>
              </a:rPr>
              <a:t>、</a:t>
            </a:r>
            <a:r>
              <a:rPr dirty="0" sz="3600" spc="-10" b="1">
                <a:solidFill>
                  <a:srgbClr val="0000CC"/>
                </a:solidFill>
                <a:latin typeface="华文行楷"/>
                <a:cs typeface="华文行楷"/>
              </a:rPr>
              <a:t>引</a:t>
            </a:r>
            <a:r>
              <a:rPr dirty="0" sz="3600" spc="-25" b="1">
                <a:solidFill>
                  <a:srgbClr val="0000CC"/>
                </a:solidFill>
                <a:latin typeface="华文行楷"/>
                <a:cs typeface="华文行楷"/>
              </a:rPr>
              <a:t>理</a:t>
            </a:r>
            <a:r>
              <a:rPr dirty="0" sz="3600" b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600" spc="-10" b="1">
                <a:solidFill>
                  <a:srgbClr val="0000CC"/>
                </a:solidFill>
                <a:latin typeface="华文行楷"/>
                <a:cs typeface="华文行楷"/>
              </a:rPr>
              <a:t>成立,而且</a:t>
            </a:r>
            <a:r>
              <a:rPr dirty="0" sz="3600" spc="-10" b="1">
                <a:solidFill>
                  <a:srgbClr val="0000CC"/>
                </a:solidFill>
                <a:latin typeface="Times New Roman"/>
                <a:cs typeface="Times New Roman"/>
              </a:rPr>
              <a:t>Huffman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算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法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按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照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引</a:t>
            </a:r>
            <a:r>
              <a:rPr dirty="0" sz="3600" spc="90" b="1">
                <a:solidFill>
                  <a:srgbClr val="0000CC"/>
                </a:solidFill>
                <a:latin typeface="华文行楷"/>
                <a:cs typeface="华文行楷"/>
              </a:rPr>
              <a:t>理</a:t>
            </a:r>
            <a:r>
              <a:rPr dirty="0" sz="3600" spc="105" b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贪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心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选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择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性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确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定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的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规</a:t>
            </a:r>
            <a:r>
              <a:rPr dirty="0" sz="3600" spc="80" b="1">
                <a:solidFill>
                  <a:srgbClr val="0000CC"/>
                </a:solidFill>
                <a:latin typeface="华文行楷"/>
                <a:cs typeface="华文行楷"/>
              </a:rPr>
              <a:t>则</a:t>
            </a:r>
            <a:r>
              <a:rPr dirty="0" sz="3600" spc="85" b="1">
                <a:solidFill>
                  <a:srgbClr val="0000CC"/>
                </a:solidFill>
                <a:latin typeface="华文行楷"/>
                <a:cs typeface="华文行楷"/>
              </a:rPr>
              <a:t>进</a:t>
            </a:r>
            <a:r>
              <a:rPr dirty="0" sz="3600" spc="85" b="1">
                <a:solidFill>
                  <a:srgbClr val="0000CC"/>
                </a:solidFill>
                <a:latin typeface="华文行楷"/>
                <a:cs typeface="华文行楷"/>
              </a:rPr>
              <a:t>行</a:t>
            </a:r>
            <a:r>
              <a:rPr dirty="0" sz="3600" spc="-50" b="1">
                <a:solidFill>
                  <a:srgbClr val="0000CC"/>
                </a:solidFill>
                <a:latin typeface="华文行楷"/>
                <a:cs typeface="华文行楷"/>
              </a:rPr>
              <a:t>局</a:t>
            </a:r>
            <a:r>
              <a:rPr dirty="0" sz="3600" b="1">
                <a:solidFill>
                  <a:srgbClr val="0000CC"/>
                </a:solidFill>
                <a:latin typeface="华文行楷"/>
                <a:cs typeface="华文行楷"/>
              </a:rPr>
              <a:t>部</a:t>
            </a:r>
            <a:r>
              <a:rPr dirty="0" sz="3600" b="1">
                <a:solidFill>
                  <a:srgbClr val="0000CC"/>
                </a:solidFill>
                <a:latin typeface="华文行楷"/>
                <a:cs typeface="华文行楷"/>
              </a:rPr>
              <a:t>优</a:t>
            </a:r>
            <a:r>
              <a:rPr dirty="0" sz="3600" b="1">
                <a:solidFill>
                  <a:srgbClr val="0000CC"/>
                </a:solidFill>
                <a:latin typeface="华文行楷"/>
                <a:cs typeface="华文行楷"/>
              </a:rPr>
              <a:t>化选择，所以</a:t>
            </a:r>
            <a:r>
              <a:rPr dirty="0" sz="3600" b="1">
                <a:solidFill>
                  <a:srgbClr val="0000CC"/>
                </a:solidFill>
                <a:latin typeface="Times New Roman"/>
                <a:cs typeface="Times New Roman"/>
              </a:rPr>
              <a:t>Huffman</a:t>
            </a:r>
            <a:r>
              <a:rPr dirty="0" sz="3600" b="1">
                <a:solidFill>
                  <a:srgbClr val="0000CC"/>
                </a:solidFill>
                <a:latin typeface="华文行楷"/>
                <a:cs typeface="华文行楷"/>
              </a:rPr>
              <a:t>算</a:t>
            </a:r>
            <a:r>
              <a:rPr dirty="0" sz="3600" b="1">
                <a:solidFill>
                  <a:srgbClr val="0000CC"/>
                </a:solidFill>
                <a:latin typeface="华文行楷"/>
                <a:cs typeface="华文行楷"/>
              </a:rPr>
              <a:t>法</a:t>
            </a:r>
            <a:r>
              <a:rPr dirty="0" sz="3600" b="1">
                <a:solidFill>
                  <a:srgbClr val="0000CC"/>
                </a:solidFill>
                <a:latin typeface="华文行楷"/>
                <a:cs typeface="华文行楷"/>
              </a:rPr>
              <a:t>产</a:t>
            </a:r>
            <a:r>
              <a:rPr dirty="0" sz="3600" b="1">
                <a:solidFill>
                  <a:srgbClr val="0000CC"/>
                </a:solidFill>
                <a:latin typeface="华文行楷"/>
                <a:cs typeface="华文行楷"/>
              </a:rPr>
              <a:t>生</a:t>
            </a:r>
            <a:r>
              <a:rPr dirty="0" sz="3600" b="1">
                <a:solidFill>
                  <a:srgbClr val="0000CC"/>
                </a:solidFill>
                <a:latin typeface="华文行楷"/>
                <a:cs typeface="华文行楷"/>
              </a:rPr>
              <a:t>一</a:t>
            </a:r>
            <a:r>
              <a:rPr dirty="0" sz="3600" spc="-20" b="1">
                <a:solidFill>
                  <a:srgbClr val="0000CC"/>
                </a:solidFill>
                <a:latin typeface="华文行楷"/>
                <a:cs typeface="华文行楷"/>
              </a:rPr>
              <a:t>个优化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前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缀</a:t>
            </a:r>
            <a:r>
              <a:rPr dirty="0" sz="3600" spc="-40" b="1">
                <a:solidFill>
                  <a:srgbClr val="0000CC"/>
                </a:solidFill>
                <a:latin typeface="华文行楷"/>
                <a:cs typeface="华文行楷"/>
              </a:rPr>
              <a:t>编</a:t>
            </a:r>
            <a:r>
              <a:rPr dirty="0" sz="3600" spc="-45" b="1">
                <a:solidFill>
                  <a:srgbClr val="0000CC"/>
                </a:solidFill>
                <a:latin typeface="华文行楷"/>
                <a:cs typeface="华文行楷"/>
              </a:rPr>
              <a:t>码树。</a:t>
            </a:r>
            <a:endParaRPr sz="3600">
              <a:latin typeface="华文行楷"/>
              <a:cs typeface="华文行楷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645710" y="324269"/>
            <a:ext cx="2426513" cy="456577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7555738" y="156463"/>
            <a:ext cx="25723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正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确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性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证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明</a:t>
            </a:r>
            <a:endParaRPr sz="4000">
              <a:latin typeface="华文行楷"/>
              <a:cs typeface="华文行楷"/>
            </a:endParaRPr>
          </a:p>
        </p:txBody>
      </p:sp>
      <p:pic>
        <p:nvPicPr>
          <p:cNvPr id="34" name="object 3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294501" y="933513"/>
            <a:ext cx="3992498" cy="1190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"/>
              <a:t>提</a:t>
            </a:r>
            <a:r>
              <a:rPr dirty="0" spc="-50"/>
              <a:t>纲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558923" y="1979011"/>
            <a:ext cx="3888740" cy="236728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lvl="1" marL="620395" indent="-608330">
              <a:lnSpc>
                <a:spcPct val="100000"/>
              </a:lnSpc>
              <a:spcBef>
                <a:spcPts val="865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10">
                <a:latin typeface="宋体"/>
                <a:cs typeface="宋体"/>
              </a:rPr>
              <a:t>贪心法的基本原理</a:t>
            </a:r>
            <a:endParaRPr sz="3200">
              <a:latin typeface="宋体"/>
              <a:cs typeface="宋体"/>
            </a:endParaRPr>
          </a:p>
          <a:p>
            <a:pPr lvl="1" marL="620395" indent="-608330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20">
                <a:latin typeface="宋体"/>
                <a:cs typeface="宋体"/>
              </a:rPr>
              <a:t>任务安排问题</a:t>
            </a:r>
            <a:endParaRPr sz="3200">
              <a:latin typeface="宋体"/>
              <a:cs typeface="宋体"/>
            </a:endParaRPr>
          </a:p>
          <a:p>
            <a:pPr lvl="1" marL="620395" indent="-608330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10">
                <a:latin typeface="宋体"/>
                <a:cs typeface="宋体"/>
              </a:rPr>
              <a:t>哈夫曼编码问题</a:t>
            </a:r>
            <a:endParaRPr sz="3200">
              <a:latin typeface="宋体"/>
              <a:cs typeface="宋体"/>
            </a:endParaRPr>
          </a:p>
          <a:p>
            <a:pPr lvl="1" marL="624840" indent="-612775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5475" algn="l"/>
              </a:tabLst>
            </a:pP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最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小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生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成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树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问</a:t>
            </a:r>
            <a:r>
              <a:rPr dirty="0" sz="3200" spc="-50" b="1">
                <a:solidFill>
                  <a:srgbClr val="FF3300"/>
                </a:solidFill>
                <a:latin typeface="宋体"/>
                <a:cs typeface="宋体"/>
              </a:rPr>
              <a:t>题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95643" y="99136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问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题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的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定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义</a:t>
            </a:r>
            <a:endParaRPr sz="4000">
              <a:latin typeface="华文行楷"/>
              <a:cs typeface="华文行楷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4864" y="952500"/>
            <a:ext cx="10232390" cy="5899785"/>
            <a:chOff x="54864" y="952500"/>
            <a:chExt cx="10232390" cy="58997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866" y="1253760"/>
              <a:ext cx="150563" cy="15060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3" y="952500"/>
              <a:ext cx="1973580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496" y="1552955"/>
              <a:ext cx="655320" cy="75590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23" y="1527048"/>
              <a:ext cx="941832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055" y="1485900"/>
              <a:ext cx="2086356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3012" y="1527048"/>
              <a:ext cx="5007864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7475" y="1485900"/>
              <a:ext cx="754379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8456" y="1485900"/>
              <a:ext cx="850392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447" y="1527048"/>
              <a:ext cx="2511552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8347" y="2016252"/>
              <a:ext cx="1757172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2119" y="1975103"/>
              <a:ext cx="2129028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8999" y="1975103"/>
              <a:ext cx="781812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77411" y="1970532"/>
              <a:ext cx="824484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68496" y="1975103"/>
              <a:ext cx="1030224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65319" y="2016252"/>
              <a:ext cx="1757172" cy="89916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89092" y="1975103"/>
              <a:ext cx="780288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35979" y="2016252"/>
              <a:ext cx="1345692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8271" y="1975103"/>
              <a:ext cx="804672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9544" y="1975103"/>
              <a:ext cx="754379" cy="89916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6532" y="2353055"/>
              <a:ext cx="822960" cy="108051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9827" y="2503932"/>
              <a:ext cx="1350263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34896" y="2462783"/>
              <a:ext cx="1421892" cy="89916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23387" y="2458211"/>
              <a:ext cx="935736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25724" y="2462783"/>
              <a:ext cx="691896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84219" y="2503932"/>
              <a:ext cx="1350264" cy="89916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01084" y="2462783"/>
              <a:ext cx="691896" cy="89916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67784" y="2503932"/>
              <a:ext cx="941832" cy="8991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76216" y="2462783"/>
              <a:ext cx="850391" cy="8991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93208" y="2503932"/>
              <a:ext cx="940308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00116" y="2503932"/>
              <a:ext cx="1754124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20840" y="2462783"/>
              <a:ext cx="754379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41820" y="2462783"/>
              <a:ext cx="781812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90232" y="2503932"/>
              <a:ext cx="2974848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6823" y="2980944"/>
              <a:ext cx="1440180" cy="90220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0555" y="2980944"/>
              <a:ext cx="774192" cy="90220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38300" y="2976372"/>
              <a:ext cx="827532" cy="90220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10156" y="3253739"/>
              <a:ext cx="464819" cy="61874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00071" y="3253739"/>
              <a:ext cx="766572" cy="61874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91740" y="3253739"/>
              <a:ext cx="464819" cy="618744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581656" y="3249167"/>
              <a:ext cx="569976" cy="618743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76728" y="3253739"/>
              <a:ext cx="541020" cy="61874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62071" y="2980944"/>
              <a:ext cx="1056131" cy="90220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381755" y="2980944"/>
              <a:ext cx="1121664" cy="90220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66972" y="2980944"/>
              <a:ext cx="672084" cy="90220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02608" y="2980944"/>
              <a:ext cx="868680" cy="90220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64" y="3479292"/>
              <a:ext cx="734568" cy="84886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0520" y="3451860"/>
              <a:ext cx="2887980" cy="100888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5215" y="4265676"/>
              <a:ext cx="574547" cy="595884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4483" y="4082795"/>
              <a:ext cx="850391" cy="899159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41475" y="4123944"/>
              <a:ext cx="3381755" cy="89915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89831" y="4082795"/>
              <a:ext cx="1434084" cy="89915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90516" y="4123944"/>
              <a:ext cx="1754124" cy="89915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111240" y="4082795"/>
              <a:ext cx="848867" cy="89915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426708" y="4123944"/>
              <a:ext cx="2159508" cy="89915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052816" y="4082795"/>
              <a:ext cx="646176" cy="89915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6680" y="4866132"/>
              <a:ext cx="643128" cy="66903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74904" y="4707635"/>
              <a:ext cx="2887980" cy="100888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98347" y="5367528"/>
              <a:ext cx="1350264" cy="89916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15211" y="5326379"/>
              <a:ext cx="669036" cy="89916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559052" y="5367528"/>
              <a:ext cx="2569464" cy="89916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595116" y="5326379"/>
              <a:ext cx="2084832" cy="89916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146548" y="5326379"/>
              <a:ext cx="870203" cy="89916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83352" y="5367528"/>
              <a:ext cx="1757172" cy="89916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07123" y="5326379"/>
              <a:ext cx="917448" cy="89916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98347" y="5952742"/>
              <a:ext cx="1350264" cy="899160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315211" y="5911594"/>
              <a:ext cx="669036" cy="899160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9052" y="5911594"/>
              <a:ext cx="850391" cy="89916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76043" y="5952742"/>
              <a:ext cx="2974848" cy="899160"/>
            </a:xfrm>
            <a:prstGeom prst="rect">
              <a:avLst/>
            </a:prstGeom>
          </p:spPr>
        </p:pic>
      </p:grpSp>
      <p:sp>
        <p:nvSpPr>
          <p:cNvPr id="72" name="object 72" descr=""/>
          <p:cNvSpPr txBox="1"/>
          <p:nvPr/>
        </p:nvSpPr>
        <p:spPr>
          <a:xfrm>
            <a:off x="255117" y="1026414"/>
            <a:ext cx="9848215" cy="5506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7335" indent="-229235">
              <a:lnSpc>
                <a:spcPct val="100000"/>
              </a:lnSpc>
              <a:spcBef>
                <a:spcPts val="100"/>
              </a:spcBef>
              <a:buSzPct val="97222"/>
              <a:buFont typeface=""/>
              <a:buChar char="•"/>
              <a:tabLst>
                <a:tab pos="267335" algn="l"/>
              </a:tabLst>
            </a:pPr>
            <a:r>
              <a:rPr dirty="0" sz="3600" spc="-35" b="1">
                <a:latin typeface="华文行楷"/>
                <a:cs typeface="华文行楷"/>
              </a:rPr>
              <a:t>生</a:t>
            </a:r>
            <a:r>
              <a:rPr dirty="0" sz="3600" spc="-35" b="1">
                <a:latin typeface="华文行楷"/>
                <a:cs typeface="华文行楷"/>
              </a:rPr>
              <a:t>成</a:t>
            </a:r>
            <a:r>
              <a:rPr dirty="0" sz="3600" spc="-50" b="1">
                <a:latin typeface="华文行楷"/>
                <a:cs typeface="华文行楷"/>
              </a:rPr>
              <a:t>树</a:t>
            </a:r>
            <a:endParaRPr sz="3600">
              <a:latin typeface="华文行楷"/>
              <a:cs typeface="华文行楷"/>
            </a:endParaRPr>
          </a:p>
          <a:p>
            <a:pPr lvl="1" marL="495300" marR="30480" indent="303530">
              <a:lnSpc>
                <a:spcPct val="100299"/>
              </a:lnSpc>
              <a:spcBef>
                <a:spcPts val="125"/>
              </a:spcBef>
              <a:buFont typeface=""/>
              <a:buChar char="•"/>
              <a:tabLst>
                <a:tab pos="798830" algn="l"/>
              </a:tabLst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设</a:t>
            </a:r>
            <a:r>
              <a:rPr dirty="0" sz="3200" spc="-30" b="1" i="1">
                <a:solidFill>
                  <a:srgbClr val="0000CC"/>
                </a:solidFill>
                <a:latin typeface="Arial"/>
                <a:cs typeface="Arial"/>
              </a:rPr>
              <a:t>G=(V</a:t>
            </a:r>
            <a:r>
              <a:rPr dirty="0" sz="3200" spc="-75" b="1" i="1">
                <a:solidFill>
                  <a:srgbClr val="0000CC"/>
                </a:solidFill>
                <a:latin typeface="Arial"/>
                <a:cs typeface="Arial"/>
              </a:rPr>
              <a:t>, </a:t>
            </a:r>
            <a:r>
              <a:rPr dirty="0" sz="3200" spc="-10" b="1" i="1">
                <a:solidFill>
                  <a:srgbClr val="0000CC"/>
                </a:solidFill>
                <a:latin typeface="Arial"/>
                <a:cs typeface="Arial"/>
              </a:rPr>
              <a:t>E)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是一个边加权无向连通图</a:t>
            </a:r>
            <a:r>
              <a:rPr dirty="0" sz="3200" spc="-55" b="1">
                <a:solidFill>
                  <a:srgbClr val="0000CC"/>
                </a:solidFill>
                <a:latin typeface="Arial"/>
                <a:cs typeface="Arial"/>
              </a:rPr>
              <a:t>. </a:t>
            </a:r>
            <a:r>
              <a:rPr dirty="0" sz="3200" b="1" i="1">
                <a:solidFill>
                  <a:srgbClr val="0000CC"/>
                </a:solidFill>
                <a:latin typeface="Arial"/>
                <a:cs typeface="Arial"/>
              </a:rPr>
              <a:t>G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的生成树是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无向树</a:t>
            </a:r>
            <a:r>
              <a:rPr dirty="0" sz="3200" spc="-40" b="1" i="1">
                <a:solidFill>
                  <a:srgbClr val="0000CC"/>
                </a:solidFill>
                <a:latin typeface="Arial"/>
                <a:cs typeface="Arial"/>
              </a:rPr>
              <a:t>S=(V</a:t>
            </a:r>
            <a:r>
              <a:rPr dirty="0" sz="3200" spc="-55" b="1" i="1">
                <a:solidFill>
                  <a:srgbClr val="0000CC"/>
                </a:solidFill>
                <a:latin typeface="Arial"/>
                <a:cs typeface="Arial"/>
              </a:rPr>
              <a:t>, </a:t>
            </a:r>
            <a:r>
              <a:rPr dirty="0" sz="3200" b="1" i="1">
                <a:solidFill>
                  <a:srgbClr val="0000CC"/>
                </a:solidFill>
                <a:latin typeface="Arial"/>
                <a:cs typeface="Arial"/>
              </a:rPr>
              <a:t>T),</a:t>
            </a:r>
            <a:r>
              <a:rPr dirty="0" sz="3200" spc="-30" b="1" i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3200" b="1" i="1">
                <a:solidFill>
                  <a:srgbClr val="0000CC"/>
                </a:solidFill>
                <a:latin typeface="Arial"/>
                <a:cs typeface="Arial"/>
              </a:rPr>
              <a:t>T</a:t>
            </a:r>
            <a:r>
              <a:rPr dirty="0" sz="3200" b="1">
                <a:solidFill>
                  <a:srgbClr val="0000CC"/>
                </a:solidFill>
                <a:latin typeface="Symbol"/>
                <a:cs typeface="Symbol"/>
              </a:rPr>
              <a:t></a:t>
            </a:r>
            <a:r>
              <a:rPr dirty="0" sz="3200" b="1" i="1">
                <a:solidFill>
                  <a:srgbClr val="0000CC"/>
                </a:solidFill>
                <a:latin typeface="Arial"/>
                <a:cs typeface="Arial"/>
              </a:rPr>
              <a:t>E,</a:t>
            </a:r>
            <a:r>
              <a:rPr dirty="0" sz="3200" spc="-20" b="1" i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以下用</a:t>
            </a:r>
            <a:r>
              <a:rPr dirty="0" sz="3200" spc="-15" b="1" i="1">
                <a:solidFill>
                  <a:srgbClr val="0000CC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表示</a:t>
            </a:r>
            <a:r>
              <a:rPr dirty="0" sz="3200" spc="-25" b="1" i="1">
                <a:solidFill>
                  <a:srgbClr val="0000CC"/>
                </a:solidFill>
                <a:latin typeface="Arial"/>
                <a:cs typeface="Arial"/>
              </a:rPr>
              <a:t>S</a:t>
            </a:r>
            <a:r>
              <a:rPr dirty="0" sz="3200" spc="-25" b="1">
                <a:solidFill>
                  <a:srgbClr val="0000CC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lvl="1" marL="906144" indent="-410845">
              <a:lnSpc>
                <a:spcPts val="3870"/>
              </a:lnSpc>
              <a:buSzPct val="129687"/>
              <a:buFont typeface="Arial"/>
              <a:buChar char="•"/>
              <a:tabLst>
                <a:tab pos="906144" algn="l"/>
                <a:tab pos="906780" algn="l"/>
              </a:tabLst>
            </a:pPr>
            <a:r>
              <a:rPr dirty="0" sz="3200" spc="20" b="1">
                <a:solidFill>
                  <a:srgbClr val="0000CC"/>
                </a:solidFill>
                <a:latin typeface="华文行楷"/>
                <a:cs typeface="华文行楷"/>
              </a:rPr>
              <a:t>如果 </a:t>
            </a:r>
            <a:r>
              <a:rPr dirty="0" sz="3200" b="1" i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z="3200" spc="-10" b="1" i="1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dirty="0" sz="3200" spc="-65" b="1" i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3350" spc="-65" b="1" i="1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dirty="0" sz="3200" spc="-65" b="1" i="1">
                <a:solidFill>
                  <a:srgbClr val="FF0000"/>
                </a:solidFill>
                <a:latin typeface="Arial"/>
                <a:cs typeface="Arial"/>
              </a:rPr>
              <a:t>{</a:t>
            </a:r>
            <a:r>
              <a:rPr dirty="0" sz="3350" spc="-165" b="1" i="1">
                <a:solidFill>
                  <a:srgbClr val="FF0000"/>
                </a:solidFill>
                <a:latin typeface="华文行楷"/>
                <a:cs typeface="华文行楷"/>
              </a:rPr>
              <a:t>实数</a:t>
            </a:r>
            <a:r>
              <a:rPr dirty="0" sz="3200" spc="-25" b="1" i="1">
                <a:solidFill>
                  <a:srgbClr val="FF0000"/>
                </a:solidFill>
                <a:latin typeface="Arial"/>
                <a:cs typeface="Arial"/>
              </a:rPr>
              <a:t>} 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b="1" i="1">
                <a:solidFill>
                  <a:srgbClr val="0000CC"/>
                </a:solidFill>
                <a:latin typeface="Arial"/>
                <a:cs typeface="Arial"/>
              </a:rPr>
              <a:t>G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的权函数</a:t>
            </a:r>
            <a:r>
              <a:rPr dirty="0" sz="3200" spc="-30" b="1">
                <a:solidFill>
                  <a:srgbClr val="0000CC"/>
                </a:solidFill>
                <a:latin typeface="Arial"/>
                <a:cs typeface="Arial"/>
              </a:rPr>
              <a:t>, </a:t>
            </a:r>
            <a:r>
              <a:rPr dirty="0" sz="3200" spc="-10" b="1" i="1">
                <a:solidFill>
                  <a:srgbClr val="0000CC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的权值定义为</a:t>
            </a:r>
            <a:endParaRPr sz="3200">
              <a:latin typeface="华文行楷"/>
              <a:cs typeface="华文行楷"/>
            </a:endParaRPr>
          </a:p>
          <a:p>
            <a:pPr marL="495300">
              <a:lnSpc>
                <a:spcPts val="3645"/>
              </a:lnSpc>
              <a:spcBef>
                <a:spcPts val="210"/>
              </a:spcBef>
            </a:pPr>
            <a:r>
              <a:rPr dirty="0" sz="3200" spc="-10" b="1" i="1">
                <a:solidFill>
                  <a:srgbClr val="0000CC"/>
                </a:solidFill>
                <a:latin typeface="Arial"/>
                <a:cs typeface="Arial"/>
              </a:rPr>
              <a:t>W(T)</a:t>
            </a:r>
            <a:r>
              <a:rPr dirty="0" sz="3200" spc="-10" b="1">
                <a:solidFill>
                  <a:srgbClr val="0000CC"/>
                </a:solidFill>
                <a:latin typeface="Arial"/>
                <a:cs typeface="Arial"/>
              </a:rPr>
              <a:t>=</a:t>
            </a:r>
            <a:r>
              <a:rPr dirty="0" sz="3200" spc="-10" b="1">
                <a:solidFill>
                  <a:srgbClr val="0000CC"/>
                </a:solidFill>
                <a:latin typeface="Symbol"/>
                <a:cs typeface="Symbol"/>
              </a:rPr>
              <a:t></a:t>
            </a:r>
            <a:r>
              <a:rPr dirty="0" baseline="-21164" sz="3150" spc="-15" b="1" i="1">
                <a:solidFill>
                  <a:srgbClr val="0000CC"/>
                </a:solidFill>
                <a:latin typeface="Arial"/>
                <a:cs typeface="Arial"/>
              </a:rPr>
              <a:t>(u,v)</a:t>
            </a:r>
            <a:r>
              <a:rPr dirty="0" baseline="-19753" sz="3375" spc="-15" b="1" i="1">
                <a:solidFill>
                  <a:srgbClr val="0000CC"/>
                </a:solidFill>
                <a:latin typeface="Symbol"/>
                <a:cs typeface="Symbol"/>
              </a:rPr>
              <a:t></a:t>
            </a:r>
            <a:r>
              <a:rPr dirty="0" baseline="-21164" sz="3150" spc="-15" b="1" i="1">
                <a:solidFill>
                  <a:srgbClr val="0000CC"/>
                </a:solidFill>
                <a:latin typeface="Arial"/>
                <a:cs typeface="Arial"/>
              </a:rPr>
              <a:t>T</a:t>
            </a:r>
            <a:r>
              <a:rPr dirty="0" sz="3200" spc="-10" b="1" i="1">
                <a:solidFill>
                  <a:srgbClr val="0000CC"/>
                </a:solidFill>
                <a:latin typeface="Arial"/>
                <a:cs typeface="Arial"/>
              </a:rPr>
              <a:t>W(u,v)</a:t>
            </a:r>
            <a:r>
              <a:rPr dirty="0" sz="3200" spc="-10" b="1">
                <a:solidFill>
                  <a:srgbClr val="0000CC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379095" indent="-341630">
              <a:lnSpc>
                <a:spcPts val="4125"/>
              </a:lnSpc>
              <a:buSzPct val="97222"/>
              <a:buFont typeface=""/>
              <a:buChar char="•"/>
              <a:tabLst>
                <a:tab pos="379730" algn="l"/>
              </a:tabLst>
            </a:pPr>
            <a:r>
              <a:rPr dirty="0" sz="3600" spc="-40" b="1">
                <a:latin typeface="华文行楷"/>
                <a:cs typeface="华文行楷"/>
              </a:rPr>
              <a:t>最小生</a:t>
            </a:r>
            <a:r>
              <a:rPr dirty="0" sz="3600" spc="-45" b="1">
                <a:latin typeface="华文行楷"/>
                <a:cs typeface="华文行楷"/>
              </a:rPr>
              <a:t>成</a:t>
            </a:r>
            <a:r>
              <a:rPr dirty="0" sz="3600" spc="-50" b="1">
                <a:latin typeface="华文行楷"/>
                <a:cs typeface="华文行楷"/>
              </a:rPr>
              <a:t>树</a:t>
            </a:r>
            <a:endParaRPr sz="3600">
              <a:latin typeface="华文行楷"/>
              <a:cs typeface="华文行楷"/>
            </a:endParaRPr>
          </a:p>
          <a:p>
            <a:pPr marL="821055" indent="-326390">
              <a:lnSpc>
                <a:spcPct val="100000"/>
              </a:lnSpc>
              <a:spcBef>
                <a:spcPts val="910"/>
              </a:spcBef>
              <a:buSzPct val="70312"/>
              <a:buFont typeface="Wingdings"/>
              <a:buChar char=""/>
              <a:tabLst>
                <a:tab pos="821690" algn="l"/>
              </a:tabLst>
            </a:pPr>
            <a:r>
              <a:rPr dirty="0" sz="3200" b="1" i="1">
                <a:solidFill>
                  <a:srgbClr val="0000CC"/>
                </a:solidFill>
                <a:latin typeface="Arial"/>
                <a:cs typeface="Arial"/>
              </a:rPr>
              <a:t>G</a:t>
            </a: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的最小生成树是</a:t>
            </a:r>
            <a:r>
              <a:rPr dirty="0" sz="3200" spc="-10" b="1" i="1">
                <a:solidFill>
                  <a:srgbClr val="0000CC"/>
                </a:solidFill>
                <a:latin typeface="Arial"/>
                <a:cs typeface="Arial"/>
              </a:rPr>
              <a:t>W(T)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最小的</a:t>
            </a:r>
            <a:r>
              <a:rPr dirty="0" sz="3200" spc="-10" b="1" i="1">
                <a:solidFill>
                  <a:srgbClr val="0000CC"/>
                </a:solidFill>
                <a:latin typeface="Arial"/>
                <a:cs typeface="Arial"/>
              </a:rPr>
              <a:t>G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之生成树</a:t>
            </a:r>
            <a:r>
              <a:rPr dirty="0" sz="3200" spc="-50" b="1">
                <a:solidFill>
                  <a:srgbClr val="0000CC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403860" indent="-365760">
              <a:lnSpc>
                <a:spcPct val="100000"/>
              </a:lnSpc>
              <a:spcBef>
                <a:spcPts val="825"/>
              </a:spcBef>
              <a:buClr>
                <a:srgbClr val="0000CC"/>
              </a:buClr>
              <a:buSzPct val="69444"/>
              <a:buFont typeface="Wingdings"/>
              <a:buChar char=""/>
              <a:tabLst>
                <a:tab pos="403860" algn="l"/>
              </a:tabLst>
            </a:pPr>
            <a:r>
              <a:rPr dirty="0" sz="3600" spc="-40" b="1">
                <a:latin typeface="华文行楷"/>
                <a:cs typeface="华文行楷"/>
              </a:rPr>
              <a:t>问题的</a:t>
            </a:r>
            <a:r>
              <a:rPr dirty="0" sz="3600" spc="-45" b="1">
                <a:latin typeface="华文行楷"/>
                <a:cs typeface="华文行楷"/>
              </a:rPr>
              <a:t>定</a:t>
            </a:r>
            <a:r>
              <a:rPr dirty="0" sz="3600" spc="-50" b="1">
                <a:latin typeface="华文行楷"/>
                <a:cs typeface="华文行楷"/>
              </a:rPr>
              <a:t>义</a:t>
            </a:r>
            <a:endParaRPr sz="3600">
              <a:latin typeface="华文行楷"/>
              <a:cs typeface="华文行楷"/>
            </a:endParaRPr>
          </a:p>
          <a:p>
            <a:pPr marL="495300" marR="2750820">
              <a:lnSpc>
                <a:spcPct val="120100"/>
              </a:lnSpc>
              <a:spcBef>
                <a:spcPts val="35"/>
              </a:spcBef>
              <a:tabLst>
                <a:tab pos="5480685" algn="l"/>
              </a:tabLst>
            </a:pPr>
            <a:r>
              <a:rPr dirty="0" sz="3200" b="1">
                <a:solidFill>
                  <a:srgbClr val="FF0000"/>
                </a:solidFill>
                <a:latin typeface="华文行楷"/>
                <a:cs typeface="华文行楷"/>
              </a:rPr>
              <a:t>输</a:t>
            </a:r>
            <a:r>
              <a:rPr dirty="0" sz="3200" b="1">
                <a:solidFill>
                  <a:srgbClr val="FF0000"/>
                </a:solidFill>
                <a:latin typeface="华文行楷"/>
                <a:cs typeface="华文行楷"/>
              </a:rPr>
              <a:t>入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dirty="0" sz="320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无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向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连通</a:t>
            </a:r>
            <a:r>
              <a:rPr dirty="0" sz="3200" spc="-10" b="1">
                <a:solidFill>
                  <a:srgbClr val="0000FF"/>
                </a:solidFill>
                <a:latin typeface="华文行楷"/>
                <a:cs typeface="华文行楷"/>
              </a:rPr>
              <a:t>图</a:t>
            </a:r>
            <a:r>
              <a:rPr dirty="0" sz="3200" spc="-30" b="1" i="1">
                <a:solidFill>
                  <a:srgbClr val="0000FF"/>
                </a:solidFill>
                <a:latin typeface="Arial"/>
                <a:cs typeface="Arial"/>
              </a:rPr>
              <a:t>G=(V,</a:t>
            </a:r>
            <a:r>
              <a:rPr dirty="0" sz="3200" spc="-95" b="1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spc="-25" b="1" i="1">
                <a:solidFill>
                  <a:srgbClr val="0000FF"/>
                </a:solidFill>
                <a:latin typeface="Arial"/>
                <a:cs typeface="Arial"/>
              </a:rPr>
              <a:t>E)</a:t>
            </a:r>
            <a:r>
              <a:rPr dirty="0" sz="3200" spc="-25" b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3200" b="1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权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函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数</a:t>
            </a:r>
            <a:r>
              <a:rPr dirty="0" sz="3200" spc="-5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b="1">
                <a:solidFill>
                  <a:srgbClr val="FF0000"/>
                </a:solidFill>
                <a:latin typeface="华文行楷"/>
                <a:cs typeface="华文行楷"/>
              </a:rPr>
              <a:t>输</a:t>
            </a:r>
            <a:r>
              <a:rPr dirty="0" sz="3200" b="1">
                <a:solidFill>
                  <a:srgbClr val="FF0000"/>
                </a:solidFill>
                <a:latin typeface="华文行楷"/>
                <a:cs typeface="华文行楷"/>
              </a:rPr>
              <a:t>出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 i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的</a:t>
            </a:r>
            <a:r>
              <a:rPr dirty="0" sz="3200" b="1">
                <a:solidFill>
                  <a:srgbClr val="0000FF"/>
                </a:solidFill>
                <a:latin typeface="华文行楷"/>
                <a:cs typeface="华文行楷"/>
              </a:rPr>
              <a:t>最小生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成</a:t>
            </a:r>
            <a:r>
              <a:rPr dirty="0" sz="3200" spc="-50" b="1">
                <a:solidFill>
                  <a:srgbClr val="0000FF"/>
                </a:solidFill>
                <a:latin typeface="华文行楷"/>
                <a:cs typeface="华文行楷"/>
              </a:rPr>
              <a:t>树</a:t>
            </a:r>
            <a:endParaRPr sz="3200">
              <a:latin typeface="华文行楷"/>
              <a:cs typeface="华文行楷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0207" y="210311"/>
            <a:ext cx="1515110" cy="1009015"/>
            <a:chOff x="140207" y="210311"/>
            <a:chExt cx="1515110" cy="10090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433" y="511572"/>
              <a:ext cx="151209" cy="15060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7" y="210311"/>
              <a:ext cx="1514856" cy="100888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82067" y="284226"/>
            <a:ext cx="11715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935" indent="-229235">
              <a:lnSpc>
                <a:spcPct val="100000"/>
              </a:lnSpc>
              <a:spcBef>
                <a:spcPts val="100"/>
              </a:spcBef>
              <a:buSzPct val="97222"/>
              <a:buFont typeface=""/>
              <a:buChar char="•"/>
              <a:tabLst>
                <a:tab pos="241935" algn="l"/>
              </a:tabLst>
            </a:pPr>
            <a:r>
              <a:rPr dirty="0" sz="3600" spc="-35" b="1">
                <a:latin typeface="华文行楷"/>
                <a:cs typeface="华文行楷"/>
              </a:rPr>
              <a:t>实</a:t>
            </a:r>
            <a:r>
              <a:rPr dirty="0" sz="3600" spc="-50" b="1">
                <a:latin typeface="华文行楷"/>
                <a:cs typeface="华文行楷"/>
              </a:rPr>
              <a:t>例</a:t>
            </a:r>
            <a:endParaRPr sz="3600">
              <a:latin typeface="华文行楷"/>
              <a:cs typeface="华文行楷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206495" y="1139952"/>
            <a:ext cx="706120" cy="789940"/>
            <a:chOff x="3206495" y="1139952"/>
            <a:chExt cx="706120" cy="789940"/>
          </a:xfrm>
        </p:grpSpPr>
        <p:sp>
          <p:nvSpPr>
            <p:cNvPr id="7" name="object 7" descr=""/>
            <p:cNvSpPr/>
            <p:nvPr/>
          </p:nvSpPr>
          <p:spPr>
            <a:xfrm>
              <a:off x="3273424" y="1252601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368"/>
                  </a:lnTo>
                  <a:lnTo>
                    <a:pt x="21941" y="310798"/>
                  </a:lnTo>
                  <a:lnTo>
                    <a:pt x="47426" y="350887"/>
                  </a:lnTo>
                  <a:lnTo>
                    <a:pt x="80859" y="384333"/>
                  </a:lnTo>
                  <a:lnTo>
                    <a:pt x="120946" y="409836"/>
                  </a:lnTo>
                  <a:lnTo>
                    <a:pt x="166391" y="426092"/>
                  </a:lnTo>
                  <a:lnTo>
                    <a:pt x="215900" y="431800"/>
                  </a:lnTo>
                  <a:lnTo>
                    <a:pt x="265408" y="426092"/>
                  </a:lnTo>
                  <a:lnTo>
                    <a:pt x="310853" y="409836"/>
                  </a:lnTo>
                  <a:lnTo>
                    <a:pt x="350940" y="384333"/>
                  </a:lnTo>
                  <a:lnTo>
                    <a:pt x="384373" y="350887"/>
                  </a:lnTo>
                  <a:lnTo>
                    <a:pt x="409858" y="310798"/>
                  </a:lnTo>
                  <a:lnTo>
                    <a:pt x="426098" y="265368"/>
                  </a:lnTo>
                  <a:lnTo>
                    <a:pt x="431800" y="215900"/>
                  </a:lnTo>
                  <a:lnTo>
                    <a:pt x="426098" y="166391"/>
                  </a:lnTo>
                  <a:lnTo>
                    <a:pt x="409858" y="120946"/>
                  </a:lnTo>
                  <a:lnTo>
                    <a:pt x="384373" y="80859"/>
                  </a:lnTo>
                  <a:lnTo>
                    <a:pt x="350940" y="47426"/>
                  </a:lnTo>
                  <a:lnTo>
                    <a:pt x="310853" y="21941"/>
                  </a:lnTo>
                  <a:lnTo>
                    <a:pt x="26540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73424" y="1252601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408" y="5701"/>
                  </a:lnTo>
                  <a:lnTo>
                    <a:pt x="310853" y="21941"/>
                  </a:lnTo>
                  <a:lnTo>
                    <a:pt x="350940" y="47426"/>
                  </a:lnTo>
                  <a:lnTo>
                    <a:pt x="384373" y="80859"/>
                  </a:lnTo>
                  <a:lnTo>
                    <a:pt x="409858" y="120946"/>
                  </a:lnTo>
                  <a:lnTo>
                    <a:pt x="426098" y="166391"/>
                  </a:lnTo>
                  <a:lnTo>
                    <a:pt x="431800" y="215900"/>
                  </a:lnTo>
                  <a:lnTo>
                    <a:pt x="426098" y="265368"/>
                  </a:lnTo>
                  <a:lnTo>
                    <a:pt x="409858" y="310798"/>
                  </a:lnTo>
                  <a:lnTo>
                    <a:pt x="384373" y="350887"/>
                  </a:lnTo>
                  <a:lnTo>
                    <a:pt x="350940" y="384333"/>
                  </a:lnTo>
                  <a:lnTo>
                    <a:pt x="310853" y="409836"/>
                  </a:lnTo>
                  <a:lnTo>
                    <a:pt x="265408" y="426092"/>
                  </a:lnTo>
                  <a:lnTo>
                    <a:pt x="215900" y="431800"/>
                  </a:lnTo>
                  <a:lnTo>
                    <a:pt x="166391" y="426092"/>
                  </a:lnTo>
                  <a:lnTo>
                    <a:pt x="120946" y="409836"/>
                  </a:lnTo>
                  <a:lnTo>
                    <a:pt x="80859" y="384333"/>
                  </a:lnTo>
                  <a:lnTo>
                    <a:pt x="47426" y="350887"/>
                  </a:lnTo>
                  <a:lnTo>
                    <a:pt x="21941" y="310798"/>
                  </a:lnTo>
                  <a:lnTo>
                    <a:pt x="5701" y="26536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6495" y="1139952"/>
              <a:ext cx="705611" cy="789432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416046" y="1230629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573523" y="1860804"/>
            <a:ext cx="706120" cy="789940"/>
            <a:chOff x="4573523" y="1860804"/>
            <a:chExt cx="706120" cy="789940"/>
          </a:xfrm>
        </p:grpSpPr>
        <p:sp>
          <p:nvSpPr>
            <p:cNvPr id="12" name="object 12" descr=""/>
            <p:cNvSpPr/>
            <p:nvPr/>
          </p:nvSpPr>
          <p:spPr>
            <a:xfrm>
              <a:off x="4640325" y="1973326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368"/>
                  </a:lnTo>
                  <a:lnTo>
                    <a:pt x="21941" y="310798"/>
                  </a:lnTo>
                  <a:lnTo>
                    <a:pt x="47426" y="350887"/>
                  </a:lnTo>
                  <a:lnTo>
                    <a:pt x="80859" y="384333"/>
                  </a:lnTo>
                  <a:lnTo>
                    <a:pt x="120946" y="409836"/>
                  </a:lnTo>
                  <a:lnTo>
                    <a:pt x="166391" y="426092"/>
                  </a:lnTo>
                  <a:lnTo>
                    <a:pt x="215900" y="431800"/>
                  </a:lnTo>
                  <a:lnTo>
                    <a:pt x="265368" y="426092"/>
                  </a:lnTo>
                  <a:lnTo>
                    <a:pt x="310798" y="409836"/>
                  </a:lnTo>
                  <a:lnTo>
                    <a:pt x="350887" y="384333"/>
                  </a:lnTo>
                  <a:lnTo>
                    <a:pt x="384333" y="350887"/>
                  </a:lnTo>
                  <a:lnTo>
                    <a:pt x="409836" y="310798"/>
                  </a:lnTo>
                  <a:lnTo>
                    <a:pt x="426092" y="26536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640325" y="1973326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368"/>
                  </a:lnTo>
                  <a:lnTo>
                    <a:pt x="409836" y="310798"/>
                  </a:lnTo>
                  <a:lnTo>
                    <a:pt x="384333" y="350887"/>
                  </a:lnTo>
                  <a:lnTo>
                    <a:pt x="350887" y="384333"/>
                  </a:lnTo>
                  <a:lnTo>
                    <a:pt x="310798" y="409836"/>
                  </a:lnTo>
                  <a:lnTo>
                    <a:pt x="265368" y="426092"/>
                  </a:lnTo>
                  <a:lnTo>
                    <a:pt x="215900" y="431800"/>
                  </a:lnTo>
                  <a:lnTo>
                    <a:pt x="166391" y="426092"/>
                  </a:lnTo>
                  <a:lnTo>
                    <a:pt x="120946" y="409836"/>
                  </a:lnTo>
                  <a:lnTo>
                    <a:pt x="80859" y="384333"/>
                  </a:lnTo>
                  <a:lnTo>
                    <a:pt x="47426" y="350887"/>
                  </a:lnTo>
                  <a:lnTo>
                    <a:pt x="21941" y="310798"/>
                  </a:lnTo>
                  <a:lnTo>
                    <a:pt x="5701" y="26536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3523" y="1860804"/>
              <a:ext cx="705612" cy="789432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4783073" y="1951481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478280" y="1213103"/>
            <a:ext cx="706120" cy="789940"/>
            <a:chOff x="1478280" y="1213103"/>
            <a:chExt cx="706120" cy="789940"/>
          </a:xfrm>
        </p:grpSpPr>
        <p:sp>
          <p:nvSpPr>
            <p:cNvPr id="17" name="object 17" descr=""/>
            <p:cNvSpPr/>
            <p:nvPr/>
          </p:nvSpPr>
          <p:spPr>
            <a:xfrm>
              <a:off x="1544701" y="132562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368"/>
                  </a:lnTo>
                  <a:lnTo>
                    <a:pt x="21941" y="310798"/>
                  </a:lnTo>
                  <a:lnTo>
                    <a:pt x="47426" y="350887"/>
                  </a:lnTo>
                  <a:lnTo>
                    <a:pt x="80859" y="384333"/>
                  </a:lnTo>
                  <a:lnTo>
                    <a:pt x="120946" y="409836"/>
                  </a:lnTo>
                  <a:lnTo>
                    <a:pt x="166391" y="426092"/>
                  </a:lnTo>
                  <a:lnTo>
                    <a:pt x="215900" y="431800"/>
                  </a:lnTo>
                  <a:lnTo>
                    <a:pt x="265368" y="426092"/>
                  </a:lnTo>
                  <a:lnTo>
                    <a:pt x="310798" y="409836"/>
                  </a:lnTo>
                  <a:lnTo>
                    <a:pt x="350887" y="384333"/>
                  </a:lnTo>
                  <a:lnTo>
                    <a:pt x="384333" y="350887"/>
                  </a:lnTo>
                  <a:lnTo>
                    <a:pt x="409836" y="310798"/>
                  </a:lnTo>
                  <a:lnTo>
                    <a:pt x="426092" y="26536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44701" y="132562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368"/>
                  </a:lnTo>
                  <a:lnTo>
                    <a:pt x="409836" y="310798"/>
                  </a:lnTo>
                  <a:lnTo>
                    <a:pt x="384333" y="350887"/>
                  </a:lnTo>
                  <a:lnTo>
                    <a:pt x="350887" y="384333"/>
                  </a:lnTo>
                  <a:lnTo>
                    <a:pt x="310798" y="409836"/>
                  </a:lnTo>
                  <a:lnTo>
                    <a:pt x="265368" y="426092"/>
                  </a:lnTo>
                  <a:lnTo>
                    <a:pt x="215900" y="431800"/>
                  </a:lnTo>
                  <a:lnTo>
                    <a:pt x="166391" y="426092"/>
                  </a:lnTo>
                  <a:lnTo>
                    <a:pt x="120946" y="409836"/>
                  </a:lnTo>
                  <a:lnTo>
                    <a:pt x="80859" y="384333"/>
                  </a:lnTo>
                  <a:lnTo>
                    <a:pt x="47426" y="350887"/>
                  </a:lnTo>
                  <a:lnTo>
                    <a:pt x="21941" y="310798"/>
                  </a:lnTo>
                  <a:lnTo>
                    <a:pt x="5701" y="26536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8280" y="1213103"/>
              <a:ext cx="705612" cy="789432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686814" y="1303477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478280" y="2508504"/>
            <a:ext cx="706120" cy="789940"/>
            <a:chOff x="1478280" y="2508504"/>
            <a:chExt cx="706120" cy="789940"/>
          </a:xfrm>
        </p:grpSpPr>
        <p:sp>
          <p:nvSpPr>
            <p:cNvPr id="22" name="object 22" descr=""/>
            <p:cNvSpPr/>
            <p:nvPr/>
          </p:nvSpPr>
          <p:spPr>
            <a:xfrm>
              <a:off x="1544701" y="2621026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368"/>
                  </a:lnTo>
                  <a:lnTo>
                    <a:pt x="21941" y="310798"/>
                  </a:lnTo>
                  <a:lnTo>
                    <a:pt x="47426" y="350887"/>
                  </a:lnTo>
                  <a:lnTo>
                    <a:pt x="80859" y="384333"/>
                  </a:lnTo>
                  <a:lnTo>
                    <a:pt x="120946" y="409836"/>
                  </a:lnTo>
                  <a:lnTo>
                    <a:pt x="166391" y="426092"/>
                  </a:lnTo>
                  <a:lnTo>
                    <a:pt x="215900" y="431800"/>
                  </a:lnTo>
                  <a:lnTo>
                    <a:pt x="265368" y="426092"/>
                  </a:lnTo>
                  <a:lnTo>
                    <a:pt x="310798" y="409836"/>
                  </a:lnTo>
                  <a:lnTo>
                    <a:pt x="350887" y="384333"/>
                  </a:lnTo>
                  <a:lnTo>
                    <a:pt x="384333" y="350887"/>
                  </a:lnTo>
                  <a:lnTo>
                    <a:pt x="409836" y="310798"/>
                  </a:lnTo>
                  <a:lnTo>
                    <a:pt x="426092" y="26536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44701" y="2621026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368"/>
                  </a:lnTo>
                  <a:lnTo>
                    <a:pt x="409836" y="310798"/>
                  </a:lnTo>
                  <a:lnTo>
                    <a:pt x="384333" y="350887"/>
                  </a:lnTo>
                  <a:lnTo>
                    <a:pt x="350887" y="384333"/>
                  </a:lnTo>
                  <a:lnTo>
                    <a:pt x="310798" y="409836"/>
                  </a:lnTo>
                  <a:lnTo>
                    <a:pt x="265368" y="426092"/>
                  </a:lnTo>
                  <a:lnTo>
                    <a:pt x="215900" y="431800"/>
                  </a:lnTo>
                  <a:lnTo>
                    <a:pt x="166391" y="426092"/>
                  </a:lnTo>
                  <a:lnTo>
                    <a:pt x="120946" y="409836"/>
                  </a:lnTo>
                  <a:lnTo>
                    <a:pt x="80859" y="384333"/>
                  </a:lnTo>
                  <a:lnTo>
                    <a:pt x="47426" y="350887"/>
                  </a:lnTo>
                  <a:lnTo>
                    <a:pt x="21941" y="310798"/>
                  </a:lnTo>
                  <a:lnTo>
                    <a:pt x="5701" y="26536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280" y="2508504"/>
              <a:ext cx="705612" cy="789432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1686814" y="2599131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278123" y="1449450"/>
            <a:ext cx="1454785" cy="1848485"/>
            <a:chOff x="3278123" y="1449450"/>
            <a:chExt cx="1454785" cy="1848485"/>
          </a:xfrm>
        </p:grpSpPr>
        <p:sp>
          <p:nvSpPr>
            <p:cNvPr id="27" name="object 27" descr=""/>
            <p:cNvSpPr/>
            <p:nvPr/>
          </p:nvSpPr>
          <p:spPr>
            <a:xfrm>
              <a:off x="3560825" y="1468500"/>
              <a:ext cx="1152525" cy="1368425"/>
            </a:xfrm>
            <a:custGeom>
              <a:avLst/>
              <a:gdLst/>
              <a:ahLst/>
              <a:cxnLst/>
              <a:rect l="l" t="t" r="r" b="b"/>
              <a:pathLst>
                <a:path w="1152525" h="1368425">
                  <a:moveTo>
                    <a:pt x="144399" y="0"/>
                  </a:moveTo>
                  <a:lnTo>
                    <a:pt x="1152525" y="576199"/>
                  </a:lnTo>
                </a:path>
                <a:path w="1152525" h="1368425">
                  <a:moveTo>
                    <a:pt x="0" y="215900"/>
                  </a:moveTo>
                  <a:lnTo>
                    <a:pt x="0" y="1152525"/>
                  </a:lnTo>
                </a:path>
                <a:path w="1152525" h="1368425">
                  <a:moveTo>
                    <a:pt x="1152525" y="865124"/>
                  </a:moveTo>
                  <a:lnTo>
                    <a:pt x="144399" y="136829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344925" y="262102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368"/>
                  </a:lnTo>
                  <a:lnTo>
                    <a:pt x="21941" y="310798"/>
                  </a:lnTo>
                  <a:lnTo>
                    <a:pt x="47426" y="350887"/>
                  </a:lnTo>
                  <a:lnTo>
                    <a:pt x="80859" y="384333"/>
                  </a:lnTo>
                  <a:lnTo>
                    <a:pt x="120946" y="409836"/>
                  </a:lnTo>
                  <a:lnTo>
                    <a:pt x="166391" y="426092"/>
                  </a:lnTo>
                  <a:lnTo>
                    <a:pt x="215900" y="431800"/>
                  </a:lnTo>
                  <a:lnTo>
                    <a:pt x="265368" y="426092"/>
                  </a:lnTo>
                  <a:lnTo>
                    <a:pt x="310798" y="409836"/>
                  </a:lnTo>
                  <a:lnTo>
                    <a:pt x="350887" y="384333"/>
                  </a:lnTo>
                  <a:lnTo>
                    <a:pt x="384333" y="350887"/>
                  </a:lnTo>
                  <a:lnTo>
                    <a:pt x="409836" y="310798"/>
                  </a:lnTo>
                  <a:lnTo>
                    <a:pt x="426092" y="26536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344925" y="262102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368"/>
                  </a:lnTo>
                  <a:lnTo>
                    <a:pt x="409836" y="310798"/>
                  </a:lnTo>
                  <a:lnTo>
                    <a:pt x="384333" y="350887"/>
                  </a:lnTo>
                  <a:lnTo>
                    <a:pt x="350887" y="384333"/>
                  </a:lnTo>
                  <a:lnTo>
                    <a:pt x="310798" y="409836"/>
                  </a:lnTo>
                  <a:lnTo>
                    <a:pt x="265368" y="426092"/>
                  </a:lnTo>
                  <a:lnTo>
                    <a:pt x="215900" y="431800"/>
                  </a:lnTo>
                  <a:lnTo>
                    <a:pt x="166391" y="426092"/>
                  </a:lnTo>
                  <a:lnTo>
                    <a:pt x="120946" y="409836"/>
                  </a:lnTo>
                  <a:lnTo>
                    <a:pt x="80859" y="384333"/>
                  </a:lnTo>
                  <a:lnTo>
                    <a:pt x="47426" y="350887"/>
                  </a:lnTo>
                  <a:lnTo>
                    <a:pt x="21941" y="310798"/>
                  </a:lnTo>
                  <a:lnTo>
                    <a:pt x="5701" y="26536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8123" y="2508503"/>
              <a:ext cx="725424" cy="789432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3487292" y="2599131"/>
            <a:ext cx="2825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741551" y="1240536"/>
            <a:ext cx="3024505" cy="1615440"/>
            <a:chOff x="1741551" y="1240536"/>
            <a:chExt cx="3024505" cy="1615440"/>
          </a:xfrm>
        </p:grpSpPr>
        <p:sp>
          <p:nvSpPr>
            <p:cNvPr id="33" name="object 33" descr=""/>
            <p:cNvSpPr/>
            <p:nvPr/>
          </p:nvSpPr>
          <p:spPr>
            <a:xfrm>
              <a:off x="1760601" y="1541526"/>
              <a:ext cx="2879725" cy="1295400"/>
            </a:xfrm>
            <a:custGeom>
              <a:avLst/>
              <a:gdLst/>
              <a:ahLst/>
              <a:cxnLst/>
              <a:rect l="l" t="t" r="r" b="b"/>
              <a:pathLst>
                <a:path w="2879725" h="1295400">
                  <a:moveTo>
                    <a:pt x="0" y="215900"/>
                  </a:moveTo>
                  <a:lnTo>
                    <a:pt x="0" y="1079500"/>
                  </a:lnTo>
                </a:path>
                <a:path w="2879725" h="1295400">
                  <a:moveTo>
                    <a:pt x="215900" y="1295273"/>
                  </a:moveTo>
                  <a:lnTo>
                    <a:pt x="1584325" y="1295400"/>
                  </a:lnTo>
                </a:path>
                <a:path w="2879725" h="1295400">
                  <a:moveTo>
                    <a:pt x="144399" y="1150874"/>
                  </a:moveTo>
                  <a:lnTo>
                    <a:pt x="1584325" y="71374"/>
                  </a:lnTo>
                </a:path>
                <a:path w="2879725" h="1295400">
                  <a:moveTo>
                    <a:pt x="144399" y="142875"/>
                  </a:moveTo>
                  <a:lnTo>
                    <a:pt x="1655699" y="1150874"/>
                  </a:lnTo>
                </a:path>
                <a:path w="2879725" h="1295400">
                  <a:moveTo>
                    <a:pt x="215900" y="0"/>
                  </a:moveTo>
                  <a:lnTo>
                    <a:pt x="2879725" y="6477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9916" y="1240536"/>
              <a:ext cx="865632" cy="789432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4108450" y="1333880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70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1091183" y="1688592"/>
            <a:ext cx="3746500" cy="1495425"/>
            <a:chOff x="1091183" y="1688592"/>
            <a:chExt cx="3746500" cy="1495425"/>
          </a:xfrm>
        </p:grpSpPr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1544" y="2394204"/>
              <a:ext cx="865631" cy="78943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8883" y="1688592"/>
              <a:ext cx="865632" cy="78943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1183" y="1905000"/>
              <a:ext cx="865631" cy="789432"/>
            </a:xfrm>
            <a:prstGeom prst="rect">
              <a:avLst/>
            </a:prstGeom>
          </p:spPr>
        </p:pic>
      </p:grpSp>
      <p:sp>
        <p:nvSpPr>
          <p:cNvPr id="40" name="object 40" descr=""/>
          <p:cNvSpPr txBox="1"/>
          <p:nvPr/>
        </p:nvSpPr>
        <p:spPr>
          <a:xfrm>
            <a:off x="1299717" y="1997405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50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14955" y="2697479"/>
            <a:ext cx="865632" cy="789432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2523870" y="2789936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90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60420" y="2033016"/>
            <a:ext cx="865631" cy="789431"/>
          </a:xfrm>
          <a:prstGeom prst="rect">
            <a:avLst/>
          </a:prstGeom>
        </p:spPr>
      </p:pic>
      <p:sp>
        <p:nvSpPr>
          <p:cNvPr id="44" name="object 44" descr=""/>
          <p:cNvSpPr txBox="1"/>
          <p:nvPr/>
        </p:nvSpPr>
        <p:spPr>
          <a:xfrm>
            <a:off x="3568700" y="2126056"/>
            <a:ext cx="1033144" cy="812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1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75</a:t>
            </a:r>
            <a:endParaRPr sz="2800">
              <a:latin typeface="Arial"/>
              <a:cs typeface="Arial"/>
            </a:endParaRPr>
          </a:p>
          <a:p>
            <a:pPr marL="623570">
              <a:lnSpc>
                <a:spcPts val="3100"/>
              </a:lnSpc>
            </a:pPr>
            <a:r>
              <a:rPr dirty="0" sz="2800" spc="-25" b="1">
                <a:latin typeface="Arial"/>
                <a:cs typeface="Arial"/>
              </a:rPr>
              <a:t>60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2014727" y="1170432"/>
            <a:ext cx="1138555" cy="1797050"/>
            <a:chOff x="2014727" y="1170432"/>
            <a:chExt cx="1138555" cy="1797050"/>
          </a:xfrm>
        </p:grpSpPr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9403" y="1170432"/>
              <a:ext cx="1063752" cy="78943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4727" y="2177796"/>
              <a:ext cx="1063752" cy="789431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1947417" y="1169371"/>
            <a:ext cx="972185" cy="1553210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363220">
              <a:lnSpc>
                <a:spcPct val="100000"/>
              </a:lnSpc>
              <a:spcBef>
                <a:spcPts val="830"/>
              </a:spcBef>
            </a:pPr>
            <a:r>
              <a:rPr dirty="0" sz="2800" spc="-25" b="1">
                <a:latin typeface="Arial"/>
                <a:cs typeface="Arial"/>
              </a:rPr>
              <a:t>300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800" spc="-25" b="1">
                <a:latin typeface="Arial"/>
                <a:cs typeface="Arial"/>
              </a:rPr>
              <a:t>80</a:t>
            </a:r>
            <a:endParaRPr sz="2800">
              <a:latin typeface="Arial"/>
              <a:cs typeface="Arial"/>
            </a:endParaRPr>
          </a:p>
          <a:p>
            <a:pPr marL="288925">
              <a:lnSpc>
                <a:spcPct val="100000"/>
              </a:lnSpc>
              <a:spcBef>
                <a:spcPts val="495"/>
              </a:spcBef>
            </a:pPr>
            <a:r>
              <a:rPr dirty="0" sz="2800" spc="-25" b="1">
                <a:latin typeface="Arial"/>
                <a:cs typeface="Arial"/>
              </a:rPr>
              <a:t>200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3204972" y="3691128"/>
            <a:ext cx="706120" cy="789940"/>
            <a:chOff x="3204972" y="3691128"/>
            <a:chExt cx="706120" cy="789940"/>
          </a:xfrm>
        </p:grpSpPr>
        <p:sp>
          <p:nvSpPr>
            <p:cNvPr id="50" name="object 50" descr=""/>
            <p:cNvSpPr/>
            <p:nvPr/>
          </p:nvSpPr>
          <p:spPr>
            <a:xfrm>
              <a:off x="3271901" y="380365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368" y="426098"/>
                  </a:lnTo>
                  <a:lnTo>
                    <a:pt x="310798" y="409858"/>
                  </a:lnTo>
                  <a:lnTo>
                    <a:pt x="350887" y="384373"/>
                  </a:lnTo>
                  <a:lnTo>
                    <a:pt x="384333" y="350940"/>
                  </a:lnTo>
                  <a:lnTo>
                    <a:pt x="409836" y="310853"/>
                  </a:lnTo>
                  <a:lnTo>
                    <a:pt x="426092" y="26540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3271901" y="380365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408"/>
                  </a:lnTo>
                  <a:lnTo>
                    <a:pt x="409836" y="310853"/>
                  </a:lnTo>
                  <a:lnTo>
                    <a:pt x="384333" y="350940"/>
                  </a:lnTo>
                  <a:lnTo>
                    <a:pt x="350887" y="384373"/>
                  </a:lnTo>
                  <a:lnTo>
                    <a:pt x="310798" y="409858"/>
                  </a:lnTo>
                  <a:lnTo>
                    <a:pt x="26536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04972" y="3691128"/>
              <a:ext cx="705612" cy="789432"/>
            </a:xfrm>
            <a:prstGeom prst="rect">
              <a:avLst/>
            </a:prstGeom>
          </p:spPr>
        </p:pic>
      </p:grpSp>
      <p:sp>
        <p:nvSpPr>
          <p:cNvPr id="53" name="object 53" descr=""/>
          <p:cNvSpPr txBox="1"/>
          <p:nvPr/>
        </p:nvSpPr>
        <p:spPr>
          <a:xfrm>
            <a:off x="3414521" y="3782009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4572000" y="4410455"/>
            <a:ext cx="706120" cy="789940"/>
            <a:chOff x="4572000" y="4410455"/>
            <a:chExt cx="706120" cy="789940"/>
          </a:xfrm>
        </p:grpSpPr>
        <p:sp>
          <p:nvSpPr>
            <p:cNvPr id="55" name="object 55" descr=""/>
            <p:cNvSpPr/>
            <p:nvPr/>
          </p:nvSpPr>
          <p:spPr>
            <a:xfrm>
              <a:off x="4638675" y="45243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408" y="426098"/>
                  </a:lnTo>
                  <a:lnTo>
                    <a:pt x="310853" y="409858"/>
                  </a:lnTo>
                  <a:lnTo>
                    <a:pt x="350940" y="384373"/>
                  </a:lnTo>
                  <a:lnTo>
                    <a:pt x="384373" y="350940"/>
                  </a:lnTo>
                  <a:lnTo>
                    <a:pt x="409858" y="310853"/>
                  </a:lnTo>
                  <a:lnTo>
                    <a:pt x="426098" y="265408"/>
                  </a:lnTo>
                  <a:lnTo>
                    <a:pt x="431800" y="215900"/>
                  </a:lnTo>
                  <a:lnTo>
                    <a:pt x="426098" y="166391"/>
                  </a:lnTo>
                  <a:lnTo>
                    <a:pt x="409858" y="120946"/>
                  </a:lnTo>
                  <a:lnTo>
                    <a:pt x="384373" y="80859"/>
                  </a:lnTo>
                  <a:lnTo>
                    <a:pt x="350940" y="47426"/>
                  </a:lnTo>
                  <a:lnTo>
                    <a:pt x="310853" y="21941"/>
                  </a:lnTo>
                  <a:lnTo>
                    <a:pt x="26540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638675" y="45243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408" y="5701"/>
                  </a:lnTo>
                  <a:lnTo>
                    <a:pt x="310853" y="21941"/>
                  </a:lnTo>
                  <a:lnTo>
                    <a:pt x="350940" y="47426"/>
                  </a:lnTo>
                  <a:lnTo>
                    <a:pt x="384373" y="80859"/>
                  </a:lnTo>
                  <a:lnTo>
                    <a:pt x="409858" y="120946"/>
                  </a:lnTo>
                  <a:lnTo>
                    <a:pt x="426098" y="166391"/>
                  </a:lnTo>
                  <a:lnTo>
                    <a:pt x="431800" y="215900"/>
                  </a:lnTo>
                  <a:lnTo>
                    <a:pt x="426098" y="265408"/>
                  </a:lnTo>
                  <a:lnTo>
                    <a:pt x="409858" y="310853"/>
                  </a:lnTo>
                  <a:lnTo>
                    <a:pt x="384373" y="350940"/>
                  </a:lnTo>
                  <a:lnTo>
                    <a:pt x="350940" y="384373"/>
                  </a:lnTo>
                  <a:lnTo>
                    <a:pt x="310853" y="409858"/>
                  </a:lnTo>
                  <a:lnTo>
                    <a:pt x="26540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2000" y="4410455"/>
              <a:ext cx="705612" cy="789432"/>
            </a:xfrm>
            <a:prstGeom prst="rect">
              <a:avLst/>
            </a:prstGeom>
          </p:spPr>
        </p:pic>
      </p:grpSp>
      <p:sp>
        <p:nvSpPr>
          <p:cNvPr id="58" name="object 58" descr=""/>
          <p:cNvSpPr txBox="1"/>
          <p:nvPr/>
        </p:nvSpPr>
        <p:spPr>
          <a:xfrm>
            <a:off x="4781550" y="4502861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1476755" y="3762755"/>
            <a:ext cx="706120" cy="789940"/>
            <a:chOff x="1476755" y="3762755"/>
            <a:chExt cx="706120" cy="789940"/>
          </a:xfrm>
        </p:grpSpPr>
        <p:sp>
          <p:nvSpPr>
            <p:cNvPr id="60" name="object 60" descr=""/>
            <p:cNvSpPr/>
            <p:nvPr/>
          </p:nvSpPr>
          <p:spPr>
            <a:xfrm>
              <a:off x="1543049" y="38766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408" y="426098"/>
                  </a:lnTo>
                  <a:lnTo>
                    <a:pt x="310853" y="409858"/>
                  </a:lnTo>
                  <a:lnTo>
                    <a:pt x="350940" y="384373"/>
                  </a:lnTo>
                  <a:lnTo>
                    <a:pt x="384373" y="350940"/>
                  </a:lnTo>
                  <a:lnTo>
                    <a:pt x="409858" y="310853"/>
                  </a:lnTo>
                  <a:lnTo>
                    <a:pt x="426098" y="265408"/>
                  </a:lnTo>
                  <a:lnTo>
                    <a:pt x="431800" y="215900"/>
                  </a:lnTo>
                  <a:lnTo>
                    <a:pt x="426098" y="166391"/>
                  </a:lnTo>
                  <a:lnTo>
                    <a:pt x="409858" y="120946"/>
                  </a:lnTo>
                  <a:lnTo>
                    <a:pt x="384373" y="80859"/>
                  </a:lnTo>
                  <a:lnTo>
                    <a:pt x="350940" y="47426"/>
                  </a:lnTo>
                  <a:lnTo>
                    <a:pt x="310853" y="21941"/>
                  </a:lnTo>
                  <a:lnTo>
                    <a:pt x="26540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543049" y="38766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408" y="5701"/>
                  </a:lnTo>
                  <a:lnTo>
                    <a:pt x="310853" y="21941"/>
                  </a:lnTo>
                  <a:lnTo>
                    <a:pt x="350940" y="47426"/>
                  </a:lnTo>
                  <a:lnTo>
                    <a:pt x="384373" y="80859"/>
                  </a:lnTo>
                  <a:lnTo>
                    <a:pt x="409858" y="120946"/>
                  </a:lnTo>
                  <a:lnTo>
                    <a:pt x="426098" y="166391"/>
                  </a:lnTo>
                  <a:lnTo>
                    <a:pt x="431800" y="215900"/>
                  </a:lnTo>
                  <a:lnTo>
                    <a:pt x="426098" y="265408"/>
                  </a:lnTo>
                  <a:lnTo>
                    <a:pt x="409858" y="310853"/>
                  </a:lnTo>
                  <a:lnTo>
                    <a:pt x="384373" y="350940"/>
                  </a:lnTo>
                  <a:lnTo>
                    <a:pt x="350940" y="384373"/>
                  </a:lnTo>
                  <a:lnTo>
                    <a:pt x="310853" y="409858"/>
                  </a:lnTo>
                  <a:lnTo>
                    <a:pt x="26540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6755" y="3762755"/>
              <a:ext cx="705612" cy="789432"/>
            </a:xfrm>
            <a:prstGeom prst="rect">
              <a:avLst/>
            </a:prstGeom>
          </p:spPr>
        </p:pic>
      </p:grpSp>
      <p:sp>
        <p:nvSpPr>
          <p:cNvPr id="63" name="object 63" descr=""/>
          <p:cNvSpPr txBox="1"/>
          <p:nvPr/>
        </p:nvSpPr>
        <p:spPr>
          <a:xfrm>
            <a:off x="1685289" y="3855211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1476755" y="5058155"/>
            <a:ext cx="706120" cy="789940"/>
            <a:chOff x="1476755" y="5058155"/>
            <a:chExt cx="706120" cy="789940"/>
          </a:xfrm>
        </p:grpSpPr>
        <p:sp>
          <p:nvSpPr>
            <p:cNvPr id="65" name="object 65" descr=""/>
            <p:cNvSpPr/>
            <p:nvPr/>
          </p:nvSpPr>
          <p:spPr>
            <a:xfrm>
              <a:off x="1543049" y="51720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408" y="426098"/>
                  </a:lnTo>
                  <a:lnTo>
                    <a:pt x="310853" y="409858"/>
                  </a:lnTo>
                  <a:lnTo>
                    <a:pt x="350940" y="384373"/>
                  </a:lnTo>
                  <a:lnTo>
                    <a:pt x="384373" y="350940"/>
                  </a:lnTo>
                  <a:lnTo>
                    <a:pt x="409858" y="310853"/>
                  </a:lnTo>
                  <a:lnTo>
                    <a:pt x="426098" y="265408"/>
                  </a:lnTo>
                  <a:lnTo>
                    <a:pt x="431800" y="215900"/>
                  </a:lnTo>
                  <a:lnTo>
                    <a:pt x="426098" y="166391"/>
                  </a:lnTo>
                  <a:lnTo>
                    <a:pt x="409858" y="120946"/>
                  </a:lnTo>
                  <a:lnTo>
                    <a:pt x="384373" y="80859"/>
                  </a:lnTo>
                  <a:lnTo>
                    <a:pt x="350940" y="47426"/>
                  </a:lnTo>
                  <a:lnTo>
                    <a:pt x="310853" y="21941"/>
                  </a:lnTo>
                  <a:lnTo>
                    <a:pt x="26540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543049" y="51720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408" y="5701"/>
                  </a:lnTo>
                  <a:lnTo>
                    <a:pt x="310853" y="21941"/>
                  </a:lnTo>
                  <a:lnTo>
                    <a:pt x="350940" y="47426"/>
                  </a:lnTo>
                  <a:lnTo>
                    <a:pt x="384373" y="80859"/>
                  </a:lnTo>
                  <a:lnTo>
                    <a:pt x="409858" y="120946"/>
                  </a:lnTo>
                  <a:lnTo>
                    <a:pt x="426098" y="166391"/>
                  </a:lnTo>
                  <a:lnTo>
                    <a:pt x="431800" y="215900"/>
                  </a:lnTo>
                  <a:lnTo>
                    <a:pt x="426098" y="265408"/>
                  </a:lnTo>
                  <a:lnTo>
                    <a:pt x="409858" y="310853"/>
                  </a:lnTo>
                  <a:lnTo>
                    <a:pt x="384373" y="350940"/>
                  </a:lnTo>
                  <a:lnTo>
                    <a:pt x="350940" y="384373"/>
                  </a:lnTo>
                  <a:lnTo>
                    <a:pt x="310853" y="409858"/>
                  </a:lnTo>
                  <a:lnTo>
                    <a:pt x="26540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6755" y="5058155"/>
              <a:ext cx="705612" cy="789432"/>
            </a:xfrm>
            <a:prstGeom prst="rect">
              <a:avLst/>
            </a:prstGeom>
          </p:spPr>
        </p:pic>
      </p:grpSp>
      <p:sp>
        <p:nvSpPr>
          <p:cNvPr id="68" name="object 68" descr=""/>
          <p:cNvSpPr txBox="1"/>
          <p:nvPr/>
        </p:nvSpPr>
        <p:spPr>
          <a:xfrm>
            <a:off x="1685289" y="5150865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3276600" y="4000500"/>
            <a:ext cx="1454150" cy="1847214"/>
            <a:chOff x="3276600" y="4000500"/>
            <a:chExt cx="1454150" cy="1847214"/>
          </a:xfrm>
        </p:grpSpPr>
        <p:sp>
          <p:nvSpPr>
            <p:cNvPr id="70" name="object 70" descr=""/>
            <p:cNvSpPr/>
            <p:nvPr/>
          </p:nvSpPr>
          <p:spPr>
            <a:xfrm>
              <a:off x="3703701" y="4019550"/>
              <a:ext cx="1008380" cy="576580"/>
            </a:xfrm>
            <a:custGeom>
              <a:avLst/>
              <a:gdLst/>
              <a:ahLst/>
              <a:cxnLst/>
              <a:rect l="l" t="t" r="r" b="b"/>
              <a:pathLst>
                <a:path w="1008379" h="576579">
                  <a:moveTo>
                    <a:pt x="0" y="0"/>
                  </a:moveTo>
                  <a:lnTo>
                    <a:pt x="1007999" y="57632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343275" y="517207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408" y="426098"/>
                  </a:lnTo>
                  <a:lnTo>
                    <a:pt x="310853" y="409858"/>
                  </a:lnTo>
                  <a:lnTo>
                    <a:pt x="350940" y="384373"/>
                  </a:lnTo>
                  <a:lnTo>
                    <a:pt x="384373" y="350940"/>
                  </a:lnTo>
                  <a:lnTo>
                    <a:pt x="409858" y="310853"/>
                  </a:lnTo>
                  <a:lnTo>
                    <a:pt x="426098" y="265408"/>
                  </a:lnTo>
                  <a:lnTo>
                    <a:pt x="431800" y="215900"/>
                  </a:lnTo>
                  <a:lnTo>
                    <a:pt x="426098" y="166391"/>
                  </a:lnTo>
                  <a:lnTo>
                    <a:pt x="409858" y="120946"/>
                  </a:lnTo>
                  <a:lnTo>
                    <a:pt x="384373" y="80859"/>
                  </a:lnTo>
                  <a:lnTo>
                    <a:pt x="350940" y="47426"/>
                  </a:lnTo>
                  <a:lnTo>
                    <a:pt x="310853" y="21941"/>
                  </a:lnTo>
                  <a:lnTo>
                    <a:pt x="26540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3343275" y="517207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408" y="5701"/>
                  </a:lnTo>
                  <a:lnTo>
                    <a:pt x="310853" y="21941"/>
                  </a:lnTo>
                  <a:lnTo>
                    <a:pt x="350940" y="47426"/>
                  </a:lnTo>
                  <a:lnTo>
                    <a:pt x="384373" y="80859"/>
                  </a:lnTo>
                  <a:lnTo>
                    <a:pt x="409858" y="120946"/>
                  </a:lnTo>
                  <a:lnTo>
                    <a:pt x="426098" y="166391"/>
                  </a:lnTo>
                  <a:lnTo>
                    <a:pt x="431800" y="215900"/>
                  </a:lnTo>
                  <a:lnTo>
                    <a:pt x="426098" y="265408"/>
                  </a:lnTo>
                  <a:lnTo>
                    <a:pt x="409858" y="310853"/>
                  </a:lnTo>
                  <a:lnTo>
                    <a:pt x="384373" y="350940"/>
                  </a:lnTo>
                  <a:lnTo>
                    <a:pt x="350940" y="384373"/>
                  </a:lnTo>
                  <a:lnTo>
                    <a:pt x="310853" y="409858"/>
                  </a:lnTo>
                  <a:lnTo>
                    <a:pt x="26540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6600" y="5058155"/>
              <a:ext cx="725424" cy="789432"/>
            </a:xfrm>
            <a:prstGeom prst="rect">
              <a:avLst/>
            </a:prstGeom>
          </p:spPr>
        </p:pic>
      </p:grpSp>
      <p:sp>
        <p:nvSpPr>
          <p:cNvPr id="74" name="object 74" descr=""/>
          <p:cNvSpPr txBox="1"/>
          <p:nvPr/>
        </p:nvSpPr>
        <p:spPr>
          <a:xfrm>
            <a:off x="3485769" y="5150865"/>
            <a:ext cx="2819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1739900" y="3791711"/>
            <a:ext cx="3024505" cy="1615440"/>
            <a:chOff x="1739900" y="3791711"/>
            <a:chExt cx="3024505" cy="1615440"/>
          </a:xfrm>
        </p:grpSpPr>
        <p:sp>
          <p:nvSpPr>
            <p:cNvPr id="76" name="object 76" descr=""/>
            <p:cNvSpPr/>
            <p:nvPr/>
          </p:nvSpPr>
          <p:spPr>
            <a:xfrm>
              <a:off x="1758950" y="4092574"/>
              <a:ext cx="2879725" cy="1295400"/>
            </a:xfrm>
            <a:custGeom>
              <a:avLst/>
              <a:gdLst/>
              <a:ahLst/>
              <a:cxnLst/>
              <a:rect l="l" t="t" r="r" b="b"/>
              <a:pathLst>
                <a:path w="2879725" h="1295400">
                  <a:moveTo>
                    <a:pt x="0" y="215900"/>
                  </a:moveTo>
                  <a:lnTo>
                    <a:pt x="0" y="1079500"/>
                  </a:lnTo>
                </a:path>
                <a:path w="2879725" h="1295400">
                  <a:moveTo>
                    <a:pt x="215900" y="1295400"/>
                  </a:moveTo>
                  <a:lnTo>
                    <a:pt x="1584325" y="1295400"/>
                  </a:lnTo>
                </a:path>
                <a:path w="2879725" h="1295400">
                  <a:moveTo>
                    <a:pt x="215900" y="0"/>
                  </a:moveTo>
                  <a:lnTo>
                    <a:pt x="2879725" y="6477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8392" y="3791711"/>
              <a:ext cx="865632" cy="789432"/>
            </a:xfrm>
            <a:prstGeom prst="rect">
              <a:avLst/>
            </a:prstGeom>
          </p:spPr>
        </p:pic>
      </p:grpSp>
      <p:sp>
        <p:nvSpPr>
          <p:cNvPr id="78" name="object 78" descr=""/>
          <p:cNvSpPr txBox="1"/>
          <p:nvPr/>
        </p:nvSpPr>
        <p:spPr>
          <a:xfrm>
            <a:off x="4106926" y="3885691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70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9" name="object 7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89660" y="4456176"/>
            <a:ext cx="865631" cy="789432"/>
          </a:xfrm>
          <a:prstGeom prst="rect">
            <a:avLst/>
          </a:prstGeom>
        </p:spPr>
      </p:pic>
      <p:sp>
        <p:nvSpPr>
          <p:cNvPr id="80" name="object 80" descr=""/>
          <p:cNvSpPr txBox="1"/>
          <p:nvPr/>
        </p:nvSpPr>
        <p:spPr>
          <a:xfrm>
            <a:off x="1298194" y="4549266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50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313432" y="5248655"/>
            <a:ext cx="865632" cy="789432"/>
          </a:xfrm>
          <a:prstGeom prst="rect">
            <a:avLst/>
          </a:prstGeom>
        </p:spPr>
      </p:pic>
      <p:sp>
        <p:nvSpPr>
          <p:cNvPr id="82" name="object 82" descr=""/>
          <p:cNvSpPr txBox="1"/>
          <p:nvPr/>
        </p:nvSpPr>
        <p:spPr>
          <a:xfrm>
            <a:off x="2522347" y="5341721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90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3" name="object 83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87879" y="3721608"/>
            <a:ext cx="1063752" cy="789432"/>
          </a:xfrm>
          <a:prstGeom prst="rect">
            <a:avLst/>
          </a:prstGeom>
        </p:spPr>
      </p:pic>
      <p:sp>
        <p:nvSpPr>
          <p:cNvPr id="84" name="object 84" descr=""/>
          <p:cNvSpPr txBox="1"/>
          <p:nvPr/>
        </p:nvSpPr>
        <p:spPr>
          <a:xfrm>
            <a:off x="2296795" y="3814064"/>
            <a:ext cx="6197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300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7886700" y="3589020"/>
            <a:ext cx="706120" cy="789940"/>
            <a:chOff x="7886700" y="3589020"/>
            <a:chExt cx="706120" cy="789940"/>
          </a:xfrm>
        </p:grpSpPr>
        <p:sp>
          <p:nvSpPr>
            <p:cNvPr id="86" name="object 86" descr=""/>
            <p:cNvSpPr/>
            <p:nvPr/>
          </p:nvSpPr>
          <p:spPr>
            <a:xfrm>
              <a:off x="7953375" y="370205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408" y="426098"/>
                  </a:lnTo>
                  <a:lnTo>
                    <a:pt x="310853" y="409858"/>
                  </a:lnTo>
                  <a:lnTo>
                    <a:pt x="350940" y="384373"/>
                  </a:lnTo>
                  <a:lnTo>
                    <a:pt x="384373" y="350940"/>
                  </a:lnTo>
                  <a:lnTo>
                    <a:pt x="409858" y="310853"/>
                  </a:lnTo>
                  <a:lnTo>
                    <a:pt x="426098" y="265408"/>
                  </a:lnTo>
                  <a:lnTo>
                    <a:pt x="431800" y="215900"/>
                  </a:lnTo>
                  <a:lnTo>
                    <a:pt x="426098" y="166391"/>
                  </a:lnTo>
                  <a:lnTo>
                    <a:pt x="409858" y="120946"/>
                  </a:lnTo>
                  <a:lnTo>
                    <a:pt x="384373" y="80859"/>
                  </a:lnTo>
                  <a:lnTo>
                    <a:pt x="350940" y="47426"/>
                  </a:lnTo>
                  <a:lnTo>
                    <a:pt x="310853" y="21941"/>
                  </a:lnTo>
                  <a:lnTo>
                    <a:pt x="26540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7953375" y="370205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408" y="5701"/>
                  </a:lnTo>
                  <a:lnTo>
                    <a:pt x="310853" y="21941"/>
                  </a:lnTo>
                  <a:lnTo>
                    <a:pt x="350940" y="47426"/>
                  </a:lnTo>
                  <a:lnTo>
                    <a:pt x="384373" y="80859"/>
                  </a:lnTo>
                  <a:lnTo>
                    <a:pt x="409858" y="120946"/>
                  </a:lnTo>
                  <a:lnTo>
                    <a:pt x="426098" y="166391"/>
                  </a:lnTo>
                  <a:lnTo>
                    <a:pt x="431800" y="215900"/>
                  </a:lnTo>
                  <a:lnTo>
                    <a:pt x="426098" y="265408"/>
                  </a:lnTo>
                  <a:lnTo>
                    <a:pt x="409858" y="310853"/>
                  </a:lnTo>
                  <a:lnTo>
                    <a:pt x="384373" y="350940"/>
                  </a:lnTo>
                  <a:lnTo>
                    <a:pt x="350940" y="384373"/>
                  </a:lnTo>
                  <a:lnTo>
                    <a:pt x="310853" y="409858"/>
                  </a:lnTo>
                  <a:lnTo>
                    <a:pt x="26540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86700" y="3589020"/>
              <a:ext cx="705611" cy="789431"/>
            </a:xfrm>
            <a:prstGeom prst="rect">
              <a:avLst/>
            </a:prstGeom>
          </p:spPr>
        </p:pic>
      </p:grpSp>
      <p:sp>
        <p:nvSpPr>
          <p:cNvPr id="89" name="object 89" descr=""/>
          <p:cNvSpPr txBox="1"/>
          <p:nvPr/>
        </p:nvSpPr>
        <p:spPr>
          <a:xfrm>
            <a:off x="8096504" y="3680586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9253728" y="4309871"/>
            <a:ext cx="706120" cy="789940"/>
            <a:chOff x="9253728" y="4309871"/>
            <a:chExt cx="706120" cy="789940"/>
          </a:xfrm>
        </p:grpSpPr>
        <p:sp>
          <p:nvSpPr>
            <p:cNvPr id="91" name="object 91" descr=""/>
            <p:cNvSpPr/>
            <p:nvPr/>
          </p:nvSpPr>
          <p:spPr>
            <a:xfrm>
              <a:off x="9320276" y="44227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368" y="426098"/>
                  </a:lnTo>
                  <a:lnTo>
                    <a:pt x="310798" y="409858"/>
                  </a:lnTo>
                  <a:lnTo>
                    <a:pt x="350887" y="384373"/>
                  </a:lnTo>
                  <a:lnTo>
                    <a:pt x="384333" y="350940"/>
                  </a:lnTo>
                  <a:lnTo>
                    <a:pt x="409836" y="310853"/>
                  </a:lnTo>
                  <a:lnTo>
                    <a:pt x="426092" y="26540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9320276" y="44227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408"/>
                  </a:lnTo>
                  <a:lnTo>
                    <a:pt x="409836" y="310853"/>
                  </a:lnTo>
                  <a:lnTo>
                    <a:pt x="384333" y="350940"/>
                  </a:lnTo>
                  <a:lnTo>
                    <a:pt x="350887" y="384373"/>
                  </a:lnTo>
                  <a:lnTo>
                    <a:pt x="310798" y="409858"/>
                  </a:lnTo>
                  <a:lnTo>
                    <a:pt x="26536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53728" y="4309871"/>
              <a:ext cx="705612" cy="789432"/>
            </a:xfrm>
            <a:prstGeom prst="rect">
              <a:avLst/>
            </a:prstGeom>
          </p:spPr>
        </p:pic>
      </p:grpSp>
      <p:sp>
        <p:nvSpPr>
          <p:cNvPr id="94" name="object 94" descr=""/>
          <p:cNvSpPr txBox="1"/>
          <p:nvPr/>
        </p:nvSpPr>
        <p:spPr>
          <a:xfrm>
            <a:off x="9463531" y="4401439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5" name="object 95" descr=""/>
          <p:cNvGrpSpPr/>
          <p:nvPr/>
        </p:nvGrpSpPr>
        <p:grpSpPr>
          <a:xfrm>
            <a:off x="6158484" y="3662171"/>
            <a:ext cx="706120" cy="789940"/>
            <a:chOff x="6158484" y="3662171"/>
            <a:chExt cx="706120" cy="789940"/>
          </a:xfrm>
        </p:grpSpPr>
        <p:sp>
          <p:nvSpPr>
            <p:cNvPr id="96" name="object 96" descr=""/>
            <p:cNvSpPr/>
            <p:nvPr/>
          </p:nvSpPr>
          <p:spPr>
            <a:xfrm>
              <a:off x="6224651" y="37750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368" y="426098"/>
                  </a:lnTo>
                  <a:lnTo>
                    <a:pt x="310798" y="409858"/>
                  </a:lnTo>
                  <a:lnTo>
                    <a:pt x="350887" y="384373"/>
                  </a:lnTo>
                  <a:lnTo>
                    <a:pt x="384333" y="350940"/>
                  </a:lnTo>
                  <a:lnTo>
                    <a:pt x="409836" y="310853"/>
                  </a:lnTo>
                  <a:lnTo>
                    <a:pt x="426092" y="26540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6224651" y="37750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408"/>
                  </a:lnTo>
                  <a:lnTo>
                    <a:pt x="409836" y="310853"/>
                  </a:lnTo>
                  <a:lnTo>
                    <a:pt x="384333" y="350940"/>
                  </a:lnTo>
                  <a:lnTo>
                    <a:pt x="350887" y="384373"/>
                  </a:lnTo>
                  <a:lnTo>
                    <a:pt x="310798" y="409858"/>
                  </a:lnTo>
                  <a:lnTo>
                    <a:pt x="26536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58484" y="3662171"/>
              <a:ext cx="705612" cy="789432"/>
            </a:xfrm>
            <a:prstGeom prst="rect">
              <a:avLst/>
            </a:prstGeom>
          </p:spPr>
        </p:pic>
      </p:grpSp>
      <p:sp>
        <p:nvSpPr>
          <p:cNvPr id="99" name="object 99" descr=""/>
          <p:cNvSpPr txBox="1"/>
          <p:nvPr/>
        </p:nvSpPr>
        <p:spPr>
          <a:xfrm>
            <a:off x="6367653" y="3753739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6158484" y="4957571"/>
            <a:ext cx="706120" cy="789940"/>
            <a:chOff x="6158484" y="4957571"/>
            <a:chExt cx="706120" cy="789940"/>
          </a:xfrm>
        </p:grpSpPr>
        <p:sp>
          <p:nvSpPr>
            <p:cNvPr id="101" name="object 101" descr=""/>
            <p:cNvSpPr/>
            <p:nvPr/>
          </p:nvSpPr>
          <p:spPr>
            <a:xfrm>
              <a:off x="6224651" y="50704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368" y="426098"/>
                  </a:lnTo>
                  <a:lnTo>
                    <a:pt x="310798" y="409858"/>
                  </a:lnTo>
                  <a:lnTo>
                    <a:pt x="350887" y="384373"/>
                  </a:lnTo>
                  <a:lnTo>
                    <a:pt x="384333" y="350940"/>
                  </a:lnTo>
                  <a:lnTo>
                    <a:pt x="409836" y="310853"/>
                  </a:lnTo>
                  <a:lnTo>
                    <a:pt x="426092" y="26540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6224651" y="50704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408"/>
                  </a:lnTo>
                  <a:lnTo>
                    <a:pt x="409836" y="310853"/>
                  </a:lnTo>
                  <a:lnTo>
                    <a:pt x="384333" y="350940"/>
                  </a:lnTo>
                  <a:lnTo>
                    <a:pt x="350887" y="384373"/>
                  </a:lnTo>
                  <a:lnTo>
                    <a:pt x="310798" y="409858"/>
                  </a:lnTo>
                  <a:lnTo>
                    <a:pt x="26536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8484" y="4957571"/>
              <a:ext cx="705612" cy="789431"/>
            </a:xfrm>
            <a:prstGeom prst="rect">
              <a:avLst/>
            </a:prstGeom>
          </p:spPr>
        </p:pic>
      </p:grpSp>
      <p:sp>
        <p:nvSpPr>
          <p:cNvPr id="104" name="object 104" descr=""/>
          <p:cNvSpPr txBox="1"/>
          <p:nvPr/>
        </p:nvSpPr>
        <p:spPr>
          <a:xfrm>
            <a:off x="6367653" y="5049392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7958328" y="3898900"/>
            <a:ext cx="1454150" cy="1848485"/>
            <a:chOff x="7958328" y="3898900"/>
            <a:chExt cx="1454150" cy="1848485"/>
          </a:xfrm>
        </p:grpSpPr>
        <p:sp>
          <p:nvSpPr>
            <p:cNvPr id="106" name="object 106" descr=""/>
            <p:cNvSpPr/>
            <p:nvPr/>
          </p:nvSpPr>
          <p:spPr>
            <a:xfrm>
              <a:off x="8385175" y="3917950"/>
              <a:ext cx="1008380" cy="576580"/>
            </a:xfrm>
            <a:custGeom>
              <a:avLst/>
              <a:gdLst/>
              <a:ahLst/>
              <a:cxnLst/>
              <a:rect l="l" t="t" r="r" b="b"/>
              <a:pathLst>
                <a:path w="1008379" h="576579">
                  <a:moveTo>
                    <a:pt x="0" y="0"/>
                  </a:moveTo>
                  <a:lnTo>
                    <a:pt x="1008126" y="57619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8024876" y="507047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368" y="426098"/>
                  </a:lnTo>
                  <a:lnTo>
                    <a:pt x="310798" y="409858"/>
                  </a:lnTo>
                  <a:lnTo>
                    <a:pt x="350887" y="384373"/>
                  </a:lnTo>
                  <a:lnTo>
                    <a:pt x="384333" y="350940"/>
                  </a:lnTo>
                  <a:lnTo>
                    <a:pt x="409836" y="310853"/>
                  </a:lnTo>
                  <a:lnTo>
                    <a:pt x="426092" y="26540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8024876" y="507047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408"/>
                  </a:lnTo>
                  <a:lnTo>
                    <a:pt x="409836" y="310853"/>
                  </a:lnTo>
                  <a:lnTo>
                    <a:pt x="384333" y="350940"/>
                  </a:lnTo>
                  <a:lnTo>
                    <a:pt x="350887" y="384373"/>
                  </a:lnTo>
                  <a:lnTo>
                    <a:pt x="310798" y="409858"/>
                  </a:lnTo>
                  <a:lnTo>
                    <a:pt x="26536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58328" y="4957572"/>
              <a:ext cx="725424" cy="789431"/>
            </a:xfrm>
            <a:prstGeom prst="rect">
              <a:avLst/>
            </a:prstGeom>
          </p:spPr>
        </p:pic>
      </p:grpSp>
      <p:sp>
        <p:nvSpPr>
          <p:cNvPr id="110" name="object 110" descr=""/>
          <p:cNvSpPr txBox="1"/>
          <p:nvPr/>
        </p:nvSpPr>
        <p:spPr>
          <a:xfrm>
            <a:off x="8168131" y="5049392"/>
            <a:ext cx="2819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11" name="object 111" descr=""/>
          <p:cNvGrpSpPr/>
          <p:nvPr/>
        </p:nvGrpSpPr>
        <p:grpSpPr>
          <a:xfrm>
            <a:off x="6421501" y="3691128"/>
            <a:ext cx="3024505" cy="1470025"/>
            <a:chOff x="6421501" y="3691128"/>
            <a:chExt cx="3024505" cy="1470025"/>
          </a:xfrm>
        </p:grpSpPr>
        <p:sp>
          <p:nvSpPr>
            <p:cNvPr id="112" name="object 112" descr=""/>
            <p:cNvSpPr/>
            <p:nvPr/>
          </p:nvSpPr>
          <p:spPr>
            <a:xfrm>
              <a:off x="6440551" y="3990975"/>
              <a:ext cx="2879725" cy="1151255"/>
            </a:xfrm>
            <a:custGeom>
              <a:avLst/>
              <a:gdLst/>
              <a:ahLst/>
              <a:cxnLst/>
              <a:rect l="l" t="t" r="r" b="b"/>
              <a:pathLst>
                <a:path w="2879725" h="1151254">
                  <a:moveTo>
                    <a:pt x="0" y="215900"/>
                  </a:moveTo>
                  <a:lnTo>
                    <a:pt x="0" y="1079500"/>
                  </a:lnTo>
                </a:path>
                <a:path w="2879725" h="1151254">
                  <a:moveTo>
                    <a:pt x="144399" y="142875"/>
                  </a:moveTo>
                  <a:lnTo>
                    <a:pt x="1655699" y="1150874"/>
                  </a:lnTo>
                </a:path>
                <a:path w="2879725" h="1151254">
                  <a:moveTo>
                    <a:pt x="215900" y="0"/>
                  </a:moveTo>
                  <a:lnTo>
                    <a:pt x="2879725" y="6477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80120" y="3691128"/>
              <a:ext cx="865631" cy="789432"/>
            </a:xfrm>
            <a:prstGeom prst="rect">
              <a:avLst/>
            </a:prstGeom>
          </p:spPr>
        </p:pic>
      </p:grpSp>
      <p:sp>
        <p:nvSpPr>
          <p:cNvPr id="114" name="object 114" descr=""/>
          <p:cNvSpPr txBox="1"/>
          <p:nvPr/>
        </p:nvSpPr>
        <p:spPr>
          <a:xfrm>
            <a:off x="8789034" y="3783838"/>
            <a:ext cx="4222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70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5771388" y="4139184"/>
            <a:ext cx="1513840" cy="1004569"/>
            <a:chOff x="5771388" y="4139184"/>
            <a:chExt cx="1513840" cy="1004569"/>
          </a:xfrm>
        </p:grpSpPr>
        <p:pic>
          <p:nvPicPr>
            <p:cNvPr id="116" name="object 11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19088" y="4139184"/>
              <a:ext cx="865632" cy="789432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71388" y="4354068"/>
              <a:ext cx="865632" cy="789432"/>
            </a:xfrm>
            <a:prstGeom prst="rect">
              <a:avLst/>
            </a:prstGeom>
          </p:spPr>
        </p:pic>
      </p:grpSp>
      <p:sp>
        <p:nvSpPr>
          <p:cNvPr id="118" name="object 118" descr=""/>
          <p:cNvSpPr txBox="1"/>
          <p:nvPr/>
        </p:nvSpPr>
        <p:spPr>
          <a:xfrm>
            <a:off x="5980303" y="4447794"/>
            <a:ext cx="4222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50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9" name="object 119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769607" y="3619500"/>
            <a:ext cx="1063752" cy="789432"/>
          </a:xfrm>
          <a:prstGeom prst="rect">
            <a:avLst/>
          </a:prstGeom>
        </p:spPr>
      </p:pic>
      <p:sp>
        <p:nvSpPr>
          <p:cNvPr id="120" name="object 120" descr=""/>
          <p:cNvSpPr txBox="1"/>
          <p:nvPr/>
        </p:nvSpPr>
        <p:spPr>
          <a:xfrm>
            <a:off x="6628256" y="3619782"/>
            <a:ext cx="970915" cy="1064260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363220">
              <a:lnSpc>
                <a:spcPct val="100000"/>
              </a:lnSpc>
              <a:spcBef>
                <a:spcPts val="825"/>
              </a:spcBef>
            </a:pPr>
            <a:r>
              <a:rPr dirty="0" sz="2800" spc="-25" b="1">
                <a:latin typeface="Arial"/>
                <a:cs typeface="Arial"/>
              </a:rPr>
              <a:t>300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2800" spc="-25" b="1">
                <a:latin typeface="Arial"/>
                <a:cs typeface="Arial"/>
              </a:rPr>
              <a:t>80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1" name="object 121" descr=""/>
          <p:cNvGrpSpPr/>
          <p:nvPr/>
        </p:nvGrpSpPr>
        <p:grpSpPr>
          <a:xfrm>
            <a:off x="7815071" y="1083563"/>
            <a:ext cx="706120" cy="789940"/>
            <a:chOff x="7815071" y="1083563"/>
            <a:chExt cx="706120" cy="789940"/>
          </a:xfrm>
        </p:grpSpPr>
        <p:sp>
          <p:nvSpPr>
            <p:cNvPr id="122" name="object 122" descr=""/>
            <p:cNvSpPr/>
            <p:nvPr/>
          </p:nvSpPr>
          <p:spPr>
            <a:xfrm>
              <a:off x="7881111" y="119697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773" y="0"/>
                  </a:moveTo>
                  <a:lnTo>
                    <a:pt x="166311" y="5701"/>
                  </a:lnTo>
                  <a:lnTo>
                    <a:pt x="120899" y="21941"/>
                  </a:lnTo>
                  <a:lnTo>
                    <a:pt x="80835" y="47426"/>
                  </a:lnTo>
                  <a:lnTo>
                    <a:pt x="47416" y="80859"/>
                  </a:lnTo>
                  <a:lnTo>
                    <a:pt x="21938" y="120946"/>
                  </a:lnTo>
                  <a:lnTo>
                    <a:pt x="5700" y="166391"/>
                  </a:lnTo>
                  <a:lnTo>
                    <a:pt x="0" y="215900"/>
                  </a:lnTo>
                  <a:lnTo>
                    <a:pt x="5700" y="265408"/>
                  </a:lnTo>
                  <a:lnTo>
                    <a:pt x="21938" y="310853"/>
                  </a:lnTo>
                  <a:lnTo>
                    <a:pt x="47416" y="350940"/>
                  </a:lnTo>
                  <a:lnTo>
                    <a:pt x="80835" y="384373"/>
                  </a:lnTo>
                  <a:lnTo>
                    <a:pt x="120899" y="409858"/>
                  </a:lnTo>
                  <a:lnTo>
                    <a:pt x="166311" y="426098"/>
                  </a:lnTo>
                  <a:lnTo>
                    <a:pt x="215773" y="431800"/>
                  </a:lnTo>
                  <a:lnTo>
                    <a:pt x="265274" y="426098"/>
                  </a:lnTo>
                  <a:lnTo>
                    <a:pt x="310701" y="409858"/>
                  </a:lnTo>
                  <a:lnTo>
                    <a:pt x="350763" y="384373"/>
                  </a:lnTo>
                  <a:lnTo>
                    <a:pt x="384169" y="350940"/>
                  </a:lnTo>
                  <a:lnTo>
                    <a:pt x="409629" y="310853"/>
                  </a:lnTo>
                  <a:lnTo>
                    <a:pt x="425851" y="265408"/>
                  </a:lnTo>
                  <a:lnTo>
                    <a:pt x="431546" y="215900"/>
                  </a:lnTo>
                  <a:lnTo>
                    <a:pt x="425851" y="166391"/>
                  </a:lnTo>
                  <a:lnTo>
                    <a:pt x="409629" y="120946"/>
                  </a:lnTo>
                  <a:lnTo>
                    <a:pt x="384169" y="80859"/>
                  </a:lnTo>
                  <a:lnTo>
                    <a:pt x="350763" y="47426"/>
                  </a:lnTo>
                  <a:lnTo>
                    <a:pt x="310701" y="21941"/>
                  </a:lnTo>
                  <a:lnTo>
                    <a:pt x="265274" y="5701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7881111" y="119697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0" y="166391"/>
                  </a:lnTo>
                  <a:lnTo>
                    <a:pt x="21938" y="120946"/>
                  </a:lnTo>
                  <a:lnTo>
                    <a:pt x="47416" y="80859"/>
                  </a:lnTo>
                  <a:lnTo>
                    <a:pt x="80835" y="47426"/>
                  </a:lnTo>
                  <a:lnTo>
                    <a:pt x="120899" y="21941"/>
                  </a:lnTo>
                  <a:lnTo>
                    <a:pt x="166311" y="5701"/>
                  </a:lnTo>
                  <a:lnTo>
                    <a:pt x="215773" y="0"/>
                  </a:lnTo>
                  <a:lnTo>
                    <a:pt x="265274" y="5701"/>
                  </a:lnTo>
                  <a:lnTo>
                    <a:pt x="310701" y="21941"/>
                  </a:lnTo>
                  <a:lnTo>
                    <a:pt x="350763" y="47426"/>
                  </a:lnTo>
                  <a:lnTo>
                    <a:pt x="384169" y="80859"/>
                  </a:lnTo>
                  <a:lnTo>
                    <a:pt x="409629" y="120946"/>
                  </a:lnTo>
                  <a:lnTo>
                    <a:pt x="425851" y="166391"/>
                  </a:lnTo>
                  <a:lnTo>
                    <a:pt x="431546" y="215900"/>
                  </a:lnTo>
                  <a:lnTo>
                    <a:pt x="425851" y="265408"/>
                  </a:lnTo>
                  <a:lnTo>
                    <a:pt x="409629" y="310853"/>
                  </a:lnTo>
                  <a:lnTo>
                    <a:pt x="384169" y="350940"/>
                  </a:lnTo>
                  <a:lnTo>
                    <a:pt x="350763" y="384373"/>
                  </a:lnTo>
                  <a:lnTo>
                    <a:pt x="310701" y="409858"/>
                  </a:lnTo>
                  <a:lnTo>
                    <a:pt x="265274" y="426098"/>
                  </a:lnTo>
                  <a:lnTo>
                    <a:pt x="215773" y="431800"/>
                  </a:lnTo>
                  <a:lnTo>
                    <a:pt x="166311" y="426098"/>
                  </a:lnTo>
                  <a:lnTo>
                    <a:pt x="120899" y="409858"/>
                  </a:lnTo>
                  <a:lnTo>
                    <a:pt x="80835" y="384373"/>
                  </a:lnTo>
                  <a:lnTo>
                    <a:pt x="47416" y="350940"/>
                  </a:lnTo>
                  <a:lnTo>
                    <a:pt x="21938" y="310853"/>
                  </a:lnTo>
                  <a:lnTo>
                    <a:pt x="5700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815071" y="1083563"/>
              <a:ext cx="705612" cy="789431"/>
            </a:xfrm>
            <a:prstGeom prst="rect">
              <a:avLst/>
            </a:prstGeom>
          </p:spPr>
        </p:pic>
      </p:grpSp>
      <p:sp>
        <p:nvSpPr>
          <p:cNvPr id="125" name="object 125" descr=""/>
          <p:cNvSpPr txBox="1"/>
          <p:nvPr/>
        </p:nvSpPr>
        <p:spPr>
          <a:xfrm>
            <a:off x="8024241" y="1174826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26" name="object 126" descr=""/>
          <p:cNvGrpSpPr/>
          <p:nvPr/>
        </p:nvGrpSpPr>
        <p:grpSpPr>
          <a:xfrm>
            <a:off x="9180576" y="1804416"/>
            <a:ext cx="706120" cy="789940"/>
            <a:chOff x="9180576" y="1804416"/>
            <a:chExt cx="706120" cy="789940"/>
          </a:xfrm>
        </p:grpSpPr>
        <p:sp>
          <p:nvSpPr>
            <p:cNvPr id="127" name="object 127" descr=""/>
            <p:cNvSpPr/>
            <p:nvPr/>
          </p:nvSpPr>
          <p:spPr>
            <a:xfrm>
              <a:off x="9247378" y="191770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773" y="0"/>
                  </a:moveTo>
                  <a:lnTo>
                    <a:pt x="166311" y="5701"/>
                  </a:lnTo>
                  <a:lnTo>
                    <a:pt x="120899" y="21941"/>
                  </a:lnTo>
                  <a:lnTo>
                    <a:pt x="80835" y="47426"/>
                  </a:lnTo>
                  <a:lnTo>
                    <a:pt x="47416" y="80859"/>
                  </a:lnTo>
                  <a:lnTo>
                    <a:pt x="21938" y="120946"/>
                  </a:lnTo>
                  <a:lnTo>
                    <a:pt x="5700" y="166391"/>
                  </a:lnTo>
                  <a:lnTo>
                    <a:pt x="0" y="215900"/>
                  </a:lnTo>
                  <a:lnTo>
                    <a:pt x="5700" y="265408"/>
                  </a:lnTo>
                  <a:lnTo>
                    <a:pt x="21938" y="310853"/>
                  </a:lnTo>
                  <a:lnTo>
                    <a:pt x="47416" y="350940"/>
                  </a:lnTo>
                  <a:lnTo>
                    <a:pt x="80835" y="384373"/>
                  </a:lnTo>
                  <a:lnTo>
                    <a:pt x="120899" y="409858"/>
                  </a:lnTo>
                  <a:lnTo>
                    <a:pt x="166311" y="426098"/>
                  </a:lnTo>
                  <a:lnTo>
                    <a:pt x="215773" y="431800"/>
                  </a:lnTo>
                  <a:lnTo>
                    <a:pt x="265281" y="426098"/>
                  </a:lnTo>
                  <a:lnTo>
                    <a:pt x="310726" y="409858"/>
                  </a:lnTo>
                  <a:lnTo>
                    <a:pt x="350813" y="384373"/>
                  </a:lnTo>
                  <a:lnTo>
                    <a:pt x="384246" y="350940"/>
                  </a:lnTo>
                  <a:lnTo>
                    <a:pt x="409731" y="310853"/>
                  </a:lnTo>
                  <a:lnTo>
                    <a:pt x="425971" y="265408"/>
                  </a:lnTo>
                  <a:lnTo>
                    <a:pt x="431673" y="215900"/>
                  </a:lnTo>
                  <a:lnTo>
                    <a:pt x="425971" y="166391"/>
                  </a:lnTo>
                  <a:lnTo>
                    <a:pt x="409731" y="120946"/>
                  </a:lnTo>
                  <a:lnTo>
                    <a:pt x="384246" y="80859"/>
                  </a:lnTo>
                  <a:lnTo>
                    <a:pt x="350813" y="47426"/>
                  </a:lnTo>
                  <a:lnTo>
                    <a:pt x="310726" y="21941"/>
                  </a:lnTo>
                  <a:lnTo>
                    <a:pt x="265281" y="5701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9247378" y="191770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0" y="166391"/>
                  </a:lnTo>
                  <a:lnTo>
                    <a:pt x="21938" y="120946"/>
                  </a:lnTo>
                  <a:lnTo>
                    <a:pt x="47416" y="80859"/>
                  </a:lnTo>
                  <a:lnTo>
                    <a:pt x="80835" y="47426"/>
                  </a:lnTo>
                  <a:lnTo>
                    <a:pt x="120899" y="21941"/>
                  </a:lnTo>
                  <a:lnTo>
                    <a:pt x="166311" y="5701"/>
                  </a:lnTo>
                  <a:lnTo>
                    <a:pt x="215773" y="0"/>
                  </a:lnTo>
                  <a:lnTo>
                    <a:pt x="265281" y="5701"/>
                  </a:lnTo>
                  <a:lnTo>
                    <a:pt x="310726" y="21941"/>
                  </a:lnTo>
                  <a:lnTo>
                    <a:pt x="350813" y="47426"/>
                  </a:lnTo>
                  <a:lnTo>
                    <a:pt x="384246" y="80859"/>
                  </a:lnTo>
                  <a:lnTo>
                    <a:pt x="409731" y="120946"/>
                  </a:lnTo>
                  <a:lnTo>
                    <a:pt x="425971" y="166391"/>
                  </a:lnTo>
                  <a:lnTo>
                    <a:pt x="431673" y="215900"/>
                  </a:lnTo>
                  <a:lnTo>
                    <a:pt x="425971" y="265408"/>
                  </a:lnTo>
                  <a:lnTo>
                    <a:pt x="409731" y="310853"/>
                  </a:lnTo>
                  <a:lnTo>
                    <a:pt x="384246" y="350940"/>
                  </a:lnTo>
                  <a:lnTo>
                    <a:pt x="350813" y="384373"/>
                  </a:lnTo>
                  <a:lnTo>
                    <a:pt x="310726" y="409858"/>
                  </a:lnTo>
                  <a:lnTo>
                    <a:pt x="265281" y="426098"/>
                  </a:lnTo>
                  <a:lnTo>
                    <a:pt x="215773" y="431800"/>
                  </a:lnTo>
                  <a:lnTo>
                    <a:pt x="166311" y="426098"/>
                  </a:lnTo>
                  <a:lnTo>
                    <a:pt x="120899" y="409858"/>
                  </a:lnTo>
                  <a:lnTo>
                    <a:pt x="80835" y="384373"/>
                  </a:lnTo>
                  <a:lnTo>
                    <a:pt x="47416" y="350940"/>
                  </a:lnTo>
                  <a:lnTo>
                    <a:pt x="21938" y="310853"/>
                  </a:lnTo>
                  <a:lnTo>
                    <a:pt x="5700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80576" y="1804416"/>
              <a:ext cx="705612" cy="789431"/>
            </a:xfrm>
            <a:prstGeom prst="rect">
              <a:avLst/>
            </a:prstGeom>
          </p:spPr>
        </p:pic>
      </p:grpSp>
      <p:sp>
        <p:nvSpPr>
          <p:cNvPr id="130" name="object 130" descr=""/>
          <p:cNvSpPr txBox="1"/>
          <p:nvPr/>
        </p:nvSpPr>
        <p:spPr>
          <a:xfrm>
            <a:off x="9390633" y="1895678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31" name="object 131" descr=""/>
          <p:cNvGrpSpPr/>
          <p:nvPr/>
        </p:nvGrpSpPr>
        <p:grpSpPr>
          <a:xfrm>
            <a:off x="6086855" y="1156716"/>
            <a:ext cx="706120" cy="789940"/>
            <a:chOff x="6086855" y="1156716"/>
            <a:chExt cx="706120" cy="789940"/>
          </a:xfrm>
        </p:grpSpPr>
        <p:sp>
          <p:nvSpPr>
            <p:cNvPr id="132" name="object 132" descr=""/>
            <p:cNvSpPr/>
            <p:nvPr/>
          </p:nvSpPr>
          <p:spPr>
            <a:xfrm>
              <a:off x="6153022" y="127000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773" y="0"/>
                  </a:moveTo>
                  <a:lnTo>
                    <a:pt x="166311" y="5701"/>
                  </a:lnTo>
                  <a:lnTo>
                    <a:pt x="120899" y="21941"/>
                  </a:lnTo>
                  <a:lnTo>
                    <a:pt x="80835" y="47426"/>
                  </a:lnTo>
                  <a:lnTo>
                    <a:pt x="47416" y="80859"/>
                  </a:lnTo>
                  <a:lnTo>
                    <a:pt x="21938" y="120946"/>
                  </a:lnTo>
                  <a:lnTo>
                    <a:pt x="5700" y="166391"/>
                  </a:lnTo>
                  <a:lnTo>
                    <a:pt x="0" y="215900"/>
                  </a:lnTo>
                  <a:lnTo>
                    <a:pt x="5700" y="265408"/>
                  </a:lnTo>
                  <a:lnTo>
                    <a:pt x="21938" y="310853"/>
                  </a:lnTo>
                  <a:lnTo>
                    <a:pt x="47416" y="350940"/>
                  </a:lnTo>
                  <a:lnTo>
                    <a:pt x="80835" y="384373"/>
                  </a:lnTo>
                  <a:lnTo>
                    <a:pt x="120899" y="409858"/>
                  </a:lnTo>
                  <a:lnTo>
                    <a:pt x="166311" y="426098"/>
                  </a:lnTo>
                  <a:lnTo>
                    <a:pt x="215773" y="431800"/>
                  </a:lnTo>
                  <a:lnTo>
                    <a:pt x="265281" y="426098"/>
                  </a:lnTo>
                  <a:lnTo>
                    <a:pt x="310726" y="409858"/>
                  </a:lnTo>
                  <a:lnTo>
                    <a:pt x="350813" y="384373"/>
                  </a:lnTo>
                  <a:lnTo>
                    <a:pt x="384246" y="350940"/>
                  </a:lnTo>
                  <a:lnTo>
                    <a:pt x="409731" y="310853"/>
                  </a:lnTo>
                  <a:lnTo>
                    <a:pt x="425971" y="265408"/>
                  </a:lnTo>
                  <a:lnTo>
                    <a:pt x="431673" y="215900"/>
                  </a:lnTo>
                  <a:lnTo>
                    <a:pt x="425971" y="166391"/>
                  </a:lnTo>
                  <a:lnTo>
                    <a:pt x="409731" y="120946"/>
                  </a:lnTo>
                  <a:lnTo>
                    <a:pt x="384246" y="80859"/>
                  </a:lnTo>
                  <a:lnTo>
                    <a:pt x="350813" y="47426"/>
                  </a:lnTo>
                  <a:lnTo>
                    <a:pt x="310726" y="21941"/>
                  </a:lnTo>
                  <a:lnTo>
                    <a:pt x="265281" y="5701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6153022" y="127000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0" y="166391"/>
                  </a:lnTo>
                  <a:lnTo>
                    <a:pt x="21938" y="120946"/>
                  </a:lnTo>
                  <a:lnTo>
                    <a:pt x="47416" y="80859"/>
                  </a:lnTo>
                  <a:lnTo>
                    <a:pt x="80835" y="47426"/>
                  </a:lnTo>
                  <a:lnTo>
                    <a:pt x="120899" y="21941"/>
                  </a:lnTo>
                  <a:lnTo>
                    <a:pt x="166311" y="5701"/>
                  </a:lnTo>
                  <a:lnTo>
                    <a:pt x="215773" y="0"/>
                  </a:lnTo>
                  <a:lnTo>
                    <a:pt x="265281" y="5701"/>
                  </a:lnTo>
                  <a:lnTo>
                    <a:pt x="310726" y="21941"/>
                  </a:lnTo>
                  <a:lnTo>
                    <a:pt x="350813" y="47426"/>
                  </a:lnTo>
                  <a:lnTo>
                    <a:pt x="384246" y="80859"/>
                  </a:lnTo>
                  <a:lnTo>
                    <a:pt x="409731" y="120946"/>
                  </a:lnTo>
                  <a:lnTo>
                    <a:pt x="425971" y="166391"/>
                  </a:lnTo>
                  <a:lnTo>
                    <a:pt x="431673" y="215900"/>
                  </a:lnTo>
                  <a:lnTo>
                    <a:pt x="425971" y="265408"/>
                  </a:lnTo>
                  <a:lnTo>
                    <a:pt x="409731" y="310853"/>
                  </a:lnTo>
                  <a:lnTo>
                    <a:pt x="384246" y="350940"/>
                  </a:lnTo>
                  <a:lnTo>
                    <a:pt x="350813" y="384373"/>
                  </a:lnTo>
                  <a:lnTo>
                    <a:pt x="310726" y="409858"/>
                  </a:lnTo>
                  <a:lnTo>
                    <a:pt x="265281" y="426098"/>
                  </a:lnTo>
                  <a:lnTo>
                    <a:pt x="215773" y="431800"/>
                  </a:lnTo>
                  <a:lnTo>
                    <a:pt x="166311" y="426098"/>
                  </a:lnTo>
                  <a:lnTo>
                    <a:pt x="120899" y="409858"/>
                  </a:lnTo>
                  <a:lnTo>
                    <a:pt x="80835" y="384373"/>
                  </a:lnTo>
                  <a:lnTo>
                    <a:pt x="47416" y="350940"/>
                  </a:lnTo>
                  <a:lnTo>
                    <a:pt x="21938" y="310853"/>
                  </a:lnTo>
                  <a:lnTo>
                    <a:pt x="5700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86855" y="1156716"/>
              <a:ext cx="705611" cy="789431"/>
            </a:xfrm>
            <a:prstGeom prst="rect">
              <a:avLst/>
            </a:prstGeom>
          </p:spPr>
        </p:pic>
      </p:grpSp>
      <p:sp>
        <p:nvSpPr>
          <p:cNvPr id="135" name="object 135" descr=""/>
          <p:cNvSpPr txBox="1"/>
          <p:nvPr/>
        </p:nvSpPr>
        <p:spPr>
          <a:xfrm>
            <a:off x="6296025" y="1247902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36" name="object 136" descr=""/>
          <p:cNvGrpSpPr/>
          <p:nvPr/>
        </p:nvGrpSpPr>
        <p:grpSpPr>
          <a:xfrm>
            <a:off x="6086855" y="2452116"/>
            <a:ext cx="706120" cy="789940"/>
            <a:chOff x="6086855" y="2452116"/>
            <a:chExt cx="706120" cy="789940"/>
          </a:xfrm>
        </p:grpSpPr>
        <p:sp>
          <p:nvSpPr>
            <p:cNvPr id="137" name="object 137" descr=""/>
            <p:cNvSpPr/>
            <p:nvPr/>
          </p:nvSpPr>
          <p:spPr>
            <a:xfrm>
              <a:off x="6153022" y="256540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773" y="0"/>
                  </a:moveTo>
                  <a:lnTo>
                    <a:pt x="166311" y="5701"/>
                  </a:lnTo>
                  <a:lnTo>
                    <a:pt x="120899" y="21941"/>
                  </a:lnTo>
                  <a:lnTo>
                    <a:pt x="80835" y="47426"/>
                  </a:lnTo>
                  <a:lnTo>
                    <a:pt x="47416" y="80859"/>
                  </a:lnTo>
                  <a:lnTo>
                    <a:pt x="21938" y="120946"/>
                  </a:lnTo>
                  <a:lnTo>
                    <a:pt x="5700" y="166391"/>
                  </a:lnTo>
                  <a:lnTo>
                    <a:pt x="0" y="215900"/>
                  </a:lnTo>
                  <a:lnTo>
                    <a:pt x="5700" y="265408"/>
                  </a:lnTo>
                  <a:lnTo>
                    <a:pt x="21938" y="310853"/>
                  </a:lnTo>
                  <a:lnTo>
                    <a:pt x="47416" y="350940"/>
                  </a:lnTo>
                  <a:lnTo>
                    <a:pt x="80835" y="384373"/>
                  </a:lnTo>
                  <a:lnTo>
                    <a:pt x="120899" y="409858"/>
                  </a:lnTo>
                  <a:lnTo>
                    <a:pt x="166311" y="426098"/>
                  </a:lnTo>
                  <a:lnTo>
                    <a:pt x="215773" y="431800"/>
                  </a:lnTo>
                  <a:lnTo>
                    <a:pt x="265281" y="426098"/>
                  </a:lnTo>
                  <a:lnTo>
                    <a:pt x="310726" y="409858"/>
                  </a:lnTo>
                  <a:lnTo>
                    <a:pt x="350813" y="384373"/>
                  </a:lnTo>
                  <a:lnTo>
                    <a:pt x="384246" y="350940"/>
                  </a:lnTo>
                  <a:lnTo>
                    <a:pt x="409731" y="310853"/>
                  </a:lnTo>
                  <a:lnTo>
                    <a:pt x="425971" y="265408"/>
                  </a:lnTo>
                  <a:lnTo>
                    <a:pt x="431673" y="215900"/>
                  </a:lnTo>
                  <a:lnTo>
                    <a:pt x="425971" y="166391"/>
                  </a:lnTo>
                  <a:lnTo>
                    <a:pt x="409731" y="120946"/>
                  </a:lnTo>
                  <a:lnTo>
                    <a:pt x="384246" y="80859"/>
                  </a:lnTo>
                  <a:lnTo>
                    <a:pt x="350813" y="47426"/>
                  </a:lnTo>
                  <a:lnTo>
                    <a:pt x="310726" y="21941"/>
                  </a:lnTo>
                  <a:lnTo>
                    <a:pt x="265281" y="5701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6153022" y="256540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0" y="166391"/>
                  </a:lnTo>
                  <a:lnTo>
                    <a:pt x="21938" y="120946"/>
                  </a:lnTo>
                  <a:lnTo>
                    <a:pt x="47416" y="80859"/>
                  </a:lnTo>
                  <a:lnTo>
                    <a:pt x="80835" y="47426"/>
                  </a:lnTo>
                  <a:lnTo>
                    <a:pt x="120899" y="21941"/>
                  </a:lnTo>
                  <a:lnTo>
                    <a:pt x="166311" y="5701"/>
                  </a:lnTo>
                  <a:lnTo>
                    <a:pt x="215773" y="0"/>
                  </a:lnTo>
                  <a:lnTo>
                    <a:pt x="265281" y="5701"/>
                  </a:lnTo>
                  <a:lnTo>
                    <a:pt x="310726" y="21941"/>
                  </a:lnTo>
                  <a:lnTo>
                    <a:pt x="350813" y="47426"/>
                  </a:lnTo>
                  <a:lnTo>
                    <a:pt x="384246" y="80859"/>
                  </a:lnTo>
                  <a:lnTo>
                    <a:pt x="409731" y="120946"/>
                  </a:lnTo>
                  <a:lnTo>
                    <a:pt x="425971" y="166391"/>
                  </a:lnTo>
                  <a:lnTo>
                    <a:pt x="431673" y="215900"/>
                  </a:lnTo>
                  <a:lnTo>
                    <a:pt x="425971" y="265408"/>
                  </a:lnTo>
                  <a:lnTo>
                    <a:pt x="409731" y="310853"/>
                  </a:lnTo>
                  <a:lnTo>
                    <a:pt x="384246" y="350940"/>
                  </a:lnTo>
                  <a:lnTo>
                    <a:pt x="350813" y="384373"/>
                  </a:lnTo>
                  <a:lnTo>
                    <a:pt x="310726" y="409858"/>
                  </a:lnTo>
                  <a:lnTo>
                    <a:pt x="265281" y="426098"/>
                  </a:lnTo>
                  <a:lnTo>
                    <a:pt x="215773" y="431800"/>
                  </a:lnTo>
                  <a:lnTo>
                    <a:pt x="166311" y="426098"/>
                  </a:lnTo>
                  <a:lnTo>
                    <a:pt x="120899" y="409858"/>
                  </a:lnTo>
                  <a:lnTo>
                    <a:pt x="80835" y="384373"/>
                  </a:lnTo>
                  <a:lnTo>
                    <a:pt x="47416" y="350940"/>
                  </a:lnTo>
                  <a:lnTo>
                    <a:pt x="21938" y="310853"/>
                  </a:lnTo>
                  <a:lnTo>
                    <a:pt x="5700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86855" y="2452116"/>
              <a:ext cx="705611" cy="789431"/>
            </a:xfrm>
            <a:prstGeom prst="rect">
              <a:avLst/>
            </a:prstGeom>
          </p:spPr>
        </p:pic>
      </p:grpSp>
      <p:sp>
        <p:nvSpPr>
          <p:cNvPr id="140" name="object 140" descr=""/>
          <p:cNvSpPr txBox="1"/>
          <p:nvPr/>
        </p:nvSpPr>
        <p:spPr>
          <a:xfrm>
            <a:off x="6296025" y="2543682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41" name="object 141" descr=""/>
          <p:cNvGrpSpPr/>
          <p:nvPr/>
        </p:nvGrpSpPr>
        <p:grpSpPr>
          <a:xfrm>
            <a:off x="7886700" y="1393825"/>
            <a:ext cx="1452880" cy="1847850"/>
            <a:chOff x="7886700" y="1393825"/>
            <a:chExt cx="1452880" cy="1847850"/>
          </a:xfrm>
        </p:grpSpPr>
        <p:sp>
          <p:nvSpPr>
            <p:cNvPr id="142" name="object 142" descr=""/>
            <p:cNvSpPr/>
            <p:nvPr/>
          </p:nvSpPr>
          <p:spPr>
            <a:xfrm>
              <a:off x="8312658" y="1412875"/>
              <a:ext cx="1007744" cy="1368425"/>
            </a:xfrm>
            <a:custGeom>
              <a:avLst/>
              <a:gdLst/>
              <a:ahLst/>
              <a:cxnLst/>
              <a:rect l="l" t="t" r="r" b="b"/>
              <a:pathLst>
                <a:path w="1007745" h="1368425">
                  <a:moveTo>
                    <a:pt x="0" y="0"/>
                  </a:moveTo>
                  <a:lnTo>
                    <a:pt x="1007745" y="576326"/>
                  </a:lnTo>
                </a:path>
                <a:path w="1007745" h="1368425">
                  <a:moveTo>
                    <a:pt x="1007745" y="865251"/>
                  </a:moveTo>
                  <a:lnTo>
                    <a:pt x="0" y="136842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7952485" y="256540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773" y="0"/>
                  </a:moveTo>
                  <a:lnTo>
                    <a:pt x="166311" y="5701"/>
                  </a:lnTo>
                  <a:lnTo>
                    <a:pt x="120899" y="21941"/>
                  </a:lnTo>
                  <a:lnTo>
                    <a:pt x="80835" y="47426"/>
                  </a:lnTo>
                  <a:lnTo>
                    <a:pt x="47416" y="80859"/>
                  </a:lnTo>
                  <a:lnTo>
                    <a:pt x="21938" y="120946"/>
                  </a:lnTo>
                  <a:lnTo>
                    <a:pt x="5700" y="166391"/>
                  </a:lnTo>
                  <a:lnTo>
                    <a:pt x="0" y="215900"/>
                  </a:lnTo>
                  <a:lnTo>
                    <a:pt x="5700" y="265408"/>
                  </a:lnTo>
                  <a:lnTo>
                    <a:pt x="21938" y="310853"/>
                  </a:lnTo>
                  <a:lnTo>
                    <a:pt x="47416" y="350940"/>
                  </a:lnTo>
                  <a:lnTo>
                    <a:pt x="80835" y="384373"/>
                  </a:lnTo>
                  <a:lnTo>
                    <a:pt x="120899" y="409858"/>
                  </a:lnTo>
                  <a:lnTo>
                    <a:pt x="166311" y="426098"/>
                  </a:lnTo>
                  <a:lnTo>
                    <a:pt x="215773" y="431800"/>
                  </a:lnTo>
                  <a:lnTo>
                    <a:pt x="265281" y="426098"/>
                  </a:lnTo>
                  <a:lnTo>
                    <a:pt x="310726" y="409858"/>
                  </a:lnTo>
                  <a:lnTo>
                    <a:pt x="350813" y="384373"/>
                  </a:lnTo>
                  <a:lnTo>
                    <a:pt x="384246" y="350940"/>
                  </a:lnTo>
                  <a:lnTo>
                    <a:pt x="409731" y="310853"/>
                  </a:lnTo>
                  <a:lnTo>
                    <a:pt x="425971" y="265408"/>
                  </a:lnTo>
                  <a:lnTo>
                    <a:pt x="431673" y="215900"/>
                  </a:lnTo>
                  <a:lnTo>
                    <a:pt x="425971" y="166391"/>
                  </a:lnTo>
                  <a:lnTo>
                    <a:pt x="409731" y="120946"/>
                  </a:lnTo>
                  <a:lnTo>
                    <a:pt x="384246" y="80859"/>
                  </a:lnTo>
                  <a:lnTo>
                    <a:pt x="350813" y="47426"/>
                  </a:lnTo>
                  <a:lnTo>
                    <a:pt x="310726" y="21941"/>
                  </a:lnTo>
                  <a:lnTo>
                    <a:pt x="265281" y="5701"/>
                  </a:lnTo>
                  <a:lnTo>
                    <a:pt x="2157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7952485" y="256540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0" y="166391"/>
                  </a:lnTo>
                  <a:lnTo>
                    <a:pt x="21938" y="120946"/>
                  </a:lnTo>
                  <a:lnTo>
                    <a:pt x="47416" y="80859"/>
                  </a:lnTo>
                  <a:lnTo>
                    <a:pt x="80835" y="47426"/>
                  </a:lnTo>
                  <a:lnTo>
                    <a:pt x="120899" y="21941"/>
                  </a:lnTo>
                  <a:lnTo>
                    <a:pt x="166311" y="5701"/>
                  </a:lnTo>
                  <a:lnTo>
                    <a:pt x="215773" y="0"/>
                  </a:lnTo>
                  <a:lnTo>
                    <a:pt x="265281" y="5701"/>
                  </a:lnTo>
                  <a:lnTo>
                    <a:pt x="310726" y="21941"/>
                  </a:lnTo>
                  <a:lnTo>
                    <a:pt x="350813" y="47426"/>
                  </a:lnTo>
                  <a:lnTo>
                    <a:pt x="384246" y="80859"/>
                  </a:lnTo>
                  <a:lnTo>
                    <a:pt x="409731" y="120946"/>
                  </a:lnTo>
                  <a:lnTo>
                    <a:pt x="425971" y="166391"/>
                  </a:lnTo>
                  <a:lnTo>
                    <a:pt x="431673" y="215900"/>
                  </a:lnTo>
                  <a:lnTo>
                    <a:pt x="425971" y="265408"/>
                  </a:lnTo>
                  <a:lnTo>
                    <a:pt x="409731" y="310853"/>
                  </a:lnTo>
                  <a:lnTo>
                    <a:pt x="384246" y="350940"/>
                  </a:lnTo>
                  <a:lnTo>
                    <a:pt x="350813" y="384373"/>
                  </a:lnTo>
                  <a:lnTo>
                    <a:pt x="310726" y="409858"/>
                  </a:lnTo>
                  <a:lnTo>
                    <a:pt x="265281" y="426098"/>
                  </a:lnTo>
                  <a:lnTo>
                    <a:pt x="215773" y="431800"/>
                  </a:lnTo>
                  <a:lnTo>
                    <a:pt x="166311" y="426098"/>
                  </a:lnTo>
                  <a:lnTo>
                    <a:pt x="120899" y="409858"/>
                  </a:lnTo>
                  <a:lnTo>
                    <a:pt x="80835" y="384373"/>
                  </a:lnTo>
                  <a:lnTo>
                    <a:pt x="47416" y="350940"/>
                  </a:lnTo>
                  <a:lnTo>
                    <a:pt x="21938" y="310853"/>
                  </a:lnTo>
                  <a:lnTo>
                    <a:pt x="5700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86700" y="2452116"/>
              <a:ext cx="725424" cy="789431"/>
            </a:xfrm>
            <a:prstGeom prst="rect">
              <a:avLst/>
            </a:prstGeom>
          </p:spPr>
        </p:pic>
      </p:grpSp>
      <p:sp>
        <p:nvSpPr>
          <p:cNvPr id="146" name="object 146" descr=""/>
          <p:cNvSpPr txBox="1"/>
          <p:nvPr/>
        </p:nvSpPr>
        <p:spPr>
          <a:xfrm>
            <a:off x="8095615" y="2543682"/>
            <a:ext cx="2819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47" name="object 147" descr=""/>
          <p:cNvGrpSpPr/>
          <p:nvPr/>
        </p:nvGrpSpPr>
        <p:grpSpPr>
          <a:xfrm>
            <a:off x="6349746" y="1185672"/>
            <a:ext cx="3023235" cy="1470660"/>
            <a:chOff x="6349746" y="1185672"/>
            <a:chExt cx="3023235" cy="1470660"/>
          </a:xfrm>
        </p:grpSpPr>
        <p:sp>
          <p:nvSpPr>
            <p:cNvPr id="148" name="object 148" descr=""/>
            <p:cNvSpPr/>
            <p:nvPr/>
          </p:nvSpPr>
          <p:spPr>
            <a:xfrm>
              <a:off x="6368796" y="1628775"/>
              <a:ext cx="1655445" cy="1008380"/>
            </a:xfrm>
            <a:custGeom>
              <a:avLst/>
              <a:gdLst/>
              <a:ahLst/>
              <a:cxnLst/>
              <a:rect l="l" t="t" r="r" b="b"/>
              <a:pathLst>
                <a:path w="1655445" h="1008380">
                  <a:moveTo>
                    <a:pt x="0" y="73025"/>
                  </a:moveTo>
                  <a:lnTo>
                    <a:pt x="0" y="936625"/>
                  </a:lnTo>
                </a:path>
                <a:path w="1655445" h="1008380">
                  <a:moveTo>
                    <a:pt x="144399" y="0"/>
                  </a:moveTo>
                  <a:lnTo>
                    <a:pt x="1655063" y="100799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06968" y="1185672"/>
              <a:ext cx="865631" cy="789431"/>
            </a:xfrm>
            <a:prstGeom prst="rect">
              <a:avLst/>
            </a:prstGeom>
          </p:spPr>
        </p:pic>
      </p:grpSp>
      <p:sp>
        <p:nvSpPr>
          <p:cNvPr id="150" name="object 150" descr=""/>
          <p:cNvSpPr txBox="1"/>
          <p:nvPr/>
        </p:nvSpPr>
        <p:spPr>
          <a:xfrm>
            <a:off x="8716518" y="1278381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70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51" name="object 151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578595" y="2337816"/>
            <a:ext cx="865631" cy="789431"/>
          </a:xfrm>
          <a:prstGeom prst="rect">
            <a:avLst/>
          </a:prstGeom>
        </p:spPr>
      </p:pic>
      <p:sp>
        <p:nvSpPr>
          <p:cNvPr id="152" name="object 152" descr=""/>
          <p:cNvSpPr txBox="1"/>
          <p:nvPr/>
        </p:nvSpPr>
        <p:spPr>
          <a:xfrm>
            <a:off x="8788145" y="2431161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60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53" name="object 153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347459" y="1633727"/>
            <a:ext cx="865632" cy="789432"/>
          </a:xfrm>
          <a:prstGeom prst="rect">
            <a:avLst/>
          </a:prstGeom>
        </p:spPr>
      </p:pic>
      <p:sp>
        <p:nvSpPr>
          <p:cNvPr id="154" name="object 154" descr=""/>
          <p:cNvSpPr txBox="1"/>
          <p:nvPr/>
        </p:nvSpPr>
        <p:spPr>
          <a:xfrm>
            <a:off x="6556629" y="1726183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80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55" name="object 155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699759" y="1848611"/>
            <a:ext cx="865632" cy="789431"/>
          </a:xfrm>
          <a:prstGeom prst="rect">
            <a:avLst/>
          </a:prstGeom>
        </p:spPr>
      </p:pic>
      <p:sp>
        <p:nvSpPr>
          <p:cNvPr id="156" name="object 156" descr=""/>
          <p:cNvSpPr txBox="1"/>
          <p:nvPr/>
        </p:nvSpPr>
        <p:spPr>
          <a:xfrm>
            <a:off x="5908928" y="1941956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50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1468" y="103073"/>
            <a:ext cx="25742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>
                <a:solidFill>
                  <a:srgbClr val="663300"/>
                </a:solidFill>
                <a:latin typeface="新宋体"/>
                <a:cs typeface="新宋体"/>
              </a:rPr>
              <a:t>贪</a:t>
            </a:r>
            <a:r>
              <a:rPr dirty="0" sz="4000" spc="-30">
                <a:solidFill>
                  <a:srgbClr val="663300"/>
                </a:solidFill>
                <a:latin typeface="新宋体"/>
                <a:cs typeface="新宋体"/>
              </a:rPr>
              <a:t>心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选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择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性</a:t>
            </a:r>
            <a:endParaRPr sz="4000">
              <a:latin typeface="华文行楷"/>
              <a:cs typeface="华文行楷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368552" y="1673351"/>
            <a:ext cx="8173720" cy="3776979"/>
            <a:chOff x="1368552" y="1673351"/>
            <a:chExt cx="8173720" cy="377697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5980" y="1998950"/>
              <a:ext cx="150557" cy="15063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3164" y="1673351"/>
              <a:ext cx="1514856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0612" y="1673351"/>
              <a:ext cx="1970532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1912" y="2334767"/>
              <a:ext cx="7927848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168" y="2822447"/>
              <a:ext cx="3378707" cy="89915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0475" y="2822447"/>
              <a:ext cx="940308" cy="89915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7384" y="2822447"/>
              <a:ext cx="3785616" cy="89915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9452" y="2822447"/>
              <a:ext cx="940307" cy="8991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5168" y="3310127"/>
              <a:ext cx="941832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3600" y="3310127"/>
              <a:ext cx="1755648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55847" y="3310127"/>
              <a:ext cx="669036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8552" y="3884675"/>
              <a:ext cx="720852" cy="94488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3164" y="3892295"/>
              <a:ext cx="4479036" cy="10088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74792" y="3892295"/>
              <a:ext cx="1568195" cy="10088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45580" y="3892295"/>
              <a:ext cx="2996183" cy="10088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3164" y="4440935"/>
              <a:ext cx="1056132" cy="1008888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621916" y="1630969"/>
            <a:ext cx="7621270" cy="345884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1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贪</a:t>
            </a:r>
            <a:r>
              <a:rPr dirty="0" sz="3600" spc="-35" b="1">
                <a:latin typeface="华文行楷"/>
                <a:cs typeface="华文行楷"/>
              </a:rPr>
              <a:t>心</a:t>
            </a:r>
            <a:r>
              <a:rPr dirty="0" sz="3600" spc="-35" b="1">
                <a:latin typeface="华文行楷"/>
                <a:cs typeface="华文行楷"/>
              </a:rPr>
              <a:t>选</a:t>
            </a:r>
            <a:r>
              <a:rPr dirty="0" sz="3600" spc="-45" b="1">
                <a:latin typeface="华文行楷"/>
                <a:cs typeface="华文行楷"/>
              </a:rPr>
              <a:t>择</a:t>
            </a:r>
            <a:r>
              <a:rPr dirty="0" sz="3600" spc="-50" b="1">
                <a:latin typeface="华文行楷"/>
                <a:cs typeface="华文行楷"/>
              </a:rPr>
              <a:t>性</a:t>
            </a:r>
            <a:endParaRPr sz="3600">
              <a:latin typeface="华文行楷"/>
              <a:cs typeface="华文行楷"/>
            </a:endParaRPr>
          </a:p>
          <a:p>
            <a:pPr algn="just" marL="355600" marR="5080" indent="-143510">
              <a:lnSpc>
                <a:spcPct val="100000"/>
              </a:lnSpc>
              <a:spcBef>
                <a:spcPts val="819"/>
              </a:spcBef>
            </a:pPr>
            <a:r>
              <a:rPr dirty="0" sz="3200" spc="-5" b="1">
                <a:solidFill>
                  <a:srgbClr val="0000FF"/>
                </a:solidFill>
                <a:latin typeface="华文行楷"/>
                <a:cs typeface="华文行楷"/>
              </a:rPr>
              <a:t>若一个优化问题的全局优化解可以通过局</a:t>
            </a: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部优化选择得到，则该问题称为具有 贪心选择性.</a:t>
            </a:r>
            <a:endParaRPr sz="3200">
              <a:latin typeface="华文行楷"/>
              <a:cs typeface="华文行楷"/>
            </a:endParaRPr>
          </a:p>
          <a:p>
            <a:pPr algn="just" marL="355600" marR="6985" indent="-34290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160" b="1">
                <a:latin typeface="华文行楷"/>
                <a:cs typeface="华文行楷"/>
              </a:rPr>
              <a:t>一个问题是否具有贪心选择性需证</a:t>
            </a:r>
            <a:r>
              <a:rPr dirty="0" sz="3600" spc="-50" b="1">
                <a:latin typeface="华文行楷"/>
                <a:cs typeface="华文行楷"/>
              </a:rPr>
              <a:t>明</a:t>
            </a:r>
            <a:endParaRPr sz="3600">
              <a:latin typeface="华文行楷"/>
              <a:cs typeface="华文行楷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19826" y="836612"/>
            <a:ext cx="4552950" cy="14446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0207" y="187452"/>
            <a:ext cx="2430780" cy="1009015"/>
            <a:chOff x="140207" y="187452"/>
            <a:chExt cx="2430780" cy="10090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433" y="493276"/>
              <a:ext cx="151209" cy="14604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7" y="187452"/>
              <a:ext cx="2430780" cy="100888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82067" y="261873"/>
            <a:ext cx="20891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935" indent="-229235">
              <a:lnSpc>
                <a:spcPct val="100000"/>
              </a:lnSpc>
              <a:spcBef>
                <a:spcPts val="100"/>
              </a:spcBef>
              <a:buSzPct val="97222"/>
              <a:buFont typeface=""/>
              <a:buChar char="•"/>
              <a:tabLst>
                <a:tab pos="241935" algn="l"/>
              </a:tabLst>
            </a:pPr>
            <a:r>
              <a:rPr dirty="0" sz="3600" spc="-35" b="1">
                <a:latin typeface="华文行楷"/>
                <a:cs typeface="华文行楷"/>
              </a:rPr>
              <a:t>算</a:t>
            </a:r>
            <a:r>
              <a:rPr dirty="0" sz="3600" spc="-35" b="1">
                <a:latin typeface="华文行楷"/>
                <a:cs typeface="华文行楷"/>
              </a:rPr>
              <a:t>法</a:t>
            </a:r>
            <a:r>
              <a:rPr dirty="0" sz="3600" spc="-35" b="1">
                <a:latin typeface="华文行楷"/>
                <a:cs typeface="华文行楷"/>
              </a:rPr>
              <a:t>思</a:t>
            </a:r>
            <a:r>
              <a:rPr dirty="0" sz="3600" spc="-50" b="1">
                <a:latin typeface="华文行楷"/>
                <a:cs typeface="华文行楷"/>
              </a:rPr>
              <a:t>想</a:t>
            </a:r>
            <a:endParaRPr sz="3600">
              <a:latin typeface="华文行楷"/>
              <a:cs typeface="华文行楷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485644" y="1458467"/>
            <a:ext cx="706120" cy="789940"/>
            <a:chOff x="2485644" y="1458467"/>
            <a:chExt cx="706120" cy="789940"/>
          </a:xfrm>
        </p:grpSpPr>
        <p:sp>
          <p:nvSpPr>
            <p:cNvPr id="7" name="object 7" descr=""/>
            <p:cNvSpPr/>
            <p:nvPr/>
          </p:nvSpPr>
          <p:spPr>
            <a:xfrm>
              <a:off x="2551938" y="1571624"/>
              <a:ext cx="430530" cy="431800"/>
            </a:xfrm>
            <a:custGeom>
              <a:avLst/>
              <a:gdLst/>
              <a:ahLst/>
              <a:cxnLst/>
              <a:rect l="l" t="t" r="r" b="b"/>
              <a:pathLst>
                <a:path w="430530" h="431800">
                  <a:moveTo>
                    <a:pt x="215264" y="0"/>
                  </a:moveTo>
                  <a:lnTo>
                    <a:pt x="165911" y="5701"/>
                  </a:lnTo>
                  <a:lnTo>
                    <a:pt x="120603" y="21941"/>
                  </a:lnTo>
                  <a:lnTo>
                    <a:pt x="80634" y="47426"/>
                  </a:lnTo>
                  <a:lnTo>
                    <a:pt x="47296" y="80859"/>
                  </a:lnTo>
                  <a:lnTo>
                    <a:pt x="21882" y="120946"/>
                  </a:lnTo>
                  <a:lnTo>
                    <a:pt x="5686" y="166391"/>
                  </a:lnTo>
                  <a:lnTo>
                    <a:pt x="0" y="215900"/>
                  </a:lnTo>
                  <a:lnTo>
                    <a:pt x="5686" y="265408"/>
                  </a:lnTo>
                  <a:lnTo>
                    <a:pt x="21882" y="310853"/>
                  </a:lnTo>
                  <a:lnTo>
                    <a:pt x="47296" y="350940"/>
                  </a:lnTo>
                  <a:lnTo>
                    <a:pt x="80634" y="384373"/>
                  </a:lnTo>
                  <a:lnTo>
                    <a:pt x="120603" y="409858"/>
                  </a:lnTo>
                  <a:lnTo>
                    <a:pt x="165911" y="426098"/>
                  </a:lnTo>
                  <a:lnTo>
                    <a:pt x="215264" y="431800"/>
                  </a:lnTo>
                  <a:lnTo>
                    <a:pt x="264571" y="426098"/>
                  </a:lnTo>
                  <a:lnTo>
                    <a:pt x="309845" y="409858"/>
                  </a:lnTo>
                  <a:lnTo>
                    <a:pt x="349792" y="384373"/>
                  </a:lnTo>
                  <a:lnTo>
                    <a:pt x="383116" y="350940"/>
                  </a:lnTo>
                  <a:lnTo>
                    <a:pt x="408523" y="310853"/>
                  </a:lnTo>
                  <a:lnTo>
                    <a:pt x="424717" y="265408"/>
                  </a:lnTo>
                  <a:lnTo>
                    <a:pt x="430403" y="215900"/>
                  </a:lnTo>
                  <a:lnTo>
                    <a:pt x="424717" y="166391"/>
                  </a:lnTo>
                  <a:lnTo>
                    <a:pt x="408523" y="120946"/>
                  </a:lnTo>
                  <a:lnTo>
                    <a:pt x="383116" y="80859"/>
                  </a:lnTo>
                  <a:lnTo>
                    <a:pt x="349792" y="47426"/>
                  </a:lnTo>
                  <a:lnTo>
                    <a:pt x="309845" y="21941"/>
                  </a:lnTo>
                  <a:lnTo>
                    <a:pt x="264571" y="5701"/>
                  </a:lnTo>
                  <a:lnTo>
                    <a:pt x="21526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551938" y="1571624"/>
              <a:ext cx="430530" cy="431800"/>
            </a:xfrm>
            <a:custGeom>
              <a:avLst/>
              <a:gdLst/>
              <a:ahLst/>
              <a:cxnLst/>
              <a:rect l="l" t="t" r="r" b="b"/>
              <a:pathLst>
                <a:path w="430530" h="431800">
                  <a:moveTo>
                    <a:pt x="0" y="215900"/>
                  </a:moveTo>
                  <a:lnTo>
                    <a:pt x="5686" y="166391"/>
                  </a:lnTo>
                  <a:lnTo>
                    <a:pt x="21882" y="120946"/>
                  </a:lnTo>
                  <a:lnTo>
                    <a:pt x="47296" y="80859"/>
                  </a:lnTo>
                  <a:lnTo>
                    <a:pt x="80634" y="47426"/>
                  </a:lnTo>
                  <a:lnTo>
                    <a:pt x="120603" y="21941"/>
                  </a:lnTo>
                  <a:lnTo>
                    <a:pt x="165911" y="5701"/>
                  </a:lnTo>
                  <a:lnTo>
                    <a:pt x="215264" y="0"/>
                  </a:lnTo>
                  <a:lnTo>
                    <a:pt x="264571" y="5701"/>
                  </a:lnTo>
                  <a:lnTo>
                    <a:pt x="309845" y="21941"/>
                  </a:lnTo>
                  <a:lnTo>
                    <a:pt x="349792" y="47426"/>
                  </a:lnTo>
                  <a:lnTo>
                    <a:pt x="383116" y="80859"/>
                  </a:lnTo>
                  <a:lnTo>
                    <a:pt x="408523" y="120946"/>
                  </a:lnTo>
                  <a:lnTo>
                    <a:pt x="424717" y="166391"/>
                  </a:lnTo>
                  <a:lnTo>
                    <a:pt x="430403" y="215900"/>
                  </a:lnTo>
                  <a:lnTo>
                    <a:pt x="424717" y="265408"/>
                  </a:lnTo>
                  <a:lnTo>
                    <a:pt x="408523" y="310853"/>
                  </a:lnTo>
                  <a:lnTo>
                    <a:pt x="383116" y="350940"/>
                  </a:lnTo>
                  <a:lnTo>
                    <a:pt x="349792" y="384373"/>
                  </a:lnTo>
                  <a:lnTo>
                    <a:pt x="309845" y="409858"/>
                  </a:lnTo>
                  <a:lnTo>
                    <a:pt x="264571" y="426098"/>
                  </a:lnTo>
                  <a:lnTo>
                    <a:pt x="215264" y="431800"/>
                  </a:lnTo>
                  <a:lnTo>
                    <a:pt x="165911" y="426098"/>
                  </a:lnTo>
                  <a:lnTo>
                    <a:pt x="120603" y="409858"/>
                  </a:lnTo>
                  <a:lnTo>
                    <a:pt x="80634" y="384373"/>
                  </a:lnTo>
                  <a:lnTo>
                    <a:pt x="47296" y="350940"/>
                  </a:lnTo>
                  <a:lnTo>
                    <a:pt x="21882" y="310853"/>
                  </a:lnTo>
                  <a:lnTo>
                    <a:pt x="5686" y="265408"/>
                  </a:lnTo>
                  <a:lnTo>
                    <a:pt x="0" y="21590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5644" y="1458467"/>
              <a:ext cx="705612" cy="78943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694177" y="1549654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852671" y="2179320"/>
            <a:ext cx="706120" cy="789940"/>
            <a:chOff x="3852671" y="2179320"/>
            <a:chExt cx="706120" cy="789940"/>
          </a:xfrm>
        </p:grpSpPr>
        <p:sp>
          <p:nvSpPr>
            <p:cNvPr id="12" name="object 12" descr=""/>
            <p:cNvSpPr/>
            <p:nvPr/>
          </p:nvSpPr>
          <p:spPr>
            <a:xfrm>
              <a:off x="3919346" y="2292350"/>
              <a:ext cx="432434" cy="431800"/>
            </a:xfrm>
            <a:custGeom>
              <a:avLst/>
              <a:gdLst/>
              <a:ahLst/>
              <a:cxnLst/>
              <a:rect l="l" t="t" r="r" b="b"/>
              <a:pathLst>
                <a:path w="432435" h="431800">
                  <a:moveTo>
                    <a:pt x="216026" y="0"/>
                  </a:moveTo>
                  <a:lnTo>
                    <a:pt x="166511" y="5701"/>
                  </a:lnTo>
                  <a:lnTo>
                    <a:pt x="121048" y="21941"/>
                  </a:lnTo>
                  <a:lnTo>
                    <a:pt x="80936" y="47426"/>
                  </a:lnTo>
                  <a:lnTo>
                    <a:pt x="47476" y="80859"/>
                  </a:lnTo>
                  <a:lnTo>
                    <a:pt x="21966" y="120946"/>
                  </a:lnTo>
                  <a:lnTo>
                    <a:pt x="5708" y="166391"/>
                  </a:lnTo>
                  <a:lnTo>
                    <a:pt x="0" y="215900"/>
                  </a:lnTo>
                  <a:lnTo>
                    <a:pt x="5708" y="265408"/>
                  </a:lnTo>
                  <a:lnTo>
                    <a:pt x="21966" y="310853"/>
                  </a:lnTo>
                  <a:lnTo>
                    <a:pt x="47476" y="350940"/>
                  </a:lnTo>
                  <a:lnTo>
                    <a:pt x="80936" y="384373"/>
                  </a:lnTo>
                  <a:lnTo>
                    <a:pt x="121048" y="409858"/>
                  </a:lnTo>
                  <a:lnTo>
                    <a:pt x="166511" y="426098"/>
                  </a:lnTo>
                  <a:lnTo>
                    <a:pt x="216026" y="431800"/>
                  </a:lnTo>
                  <a:lnTo>
                    <a:pt x="265542" y="426098"/>
                  </a:lnTo>
                  <a:lnTo>
                    <a:pt x="311005" y="409858"/>
                  </a:lnTo>
                  <a:lnTo>
                    <a:pt x="351117" y="384373"/>
                  </a:lnTo>
                  <a:lnTo>
                    <a:pt x="384577" y="350940"/>
                  </a:lnTo>
                  <a:lnTo>
                    <a:pt x="410087" y="310853"/>
                  </a:lnTo>
                  <a:lnTo>
                    <a:pt x="426345" y="265408"/>
                  </a:lnTo>
                  <a:lnTo>
                    <a:pt x="432053" y="215900"/>
                  </a:lnTo>
                  <a:lnTo>
                    <a:pt x="426345" y="166391"/>
                  </a:lnTo>
                  <a:lnTo>
                    <a:pt x="410087" y="120946"/>
                  </a:lnTo>
                  <a:lnTo>
                    <a:pt x="384577" y="80859"/>
                  </a:lnTo>
                  <a:lnTo>
                    <a:pt x="351117" y="47426"/>
                  </a:lnTo>
                  <a:lnTo>
                    <a:pt x="311005" y="21941"/>
                  </a:lnTo>
                  <a:lnTo>
                    <a:pt x="265542" y="5701"/>
                  </a:lnTo>
                  <a:lnTo>
                    <a:pt x="21602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919346" y="2292350"/>
              <a:ext cx="432434" cy="431800"/>
            </a:xfrm>
            <a:custGeom>
              <a:avLst/>
              <a:gdLst/>
              <a:ahLst/>
              <a:cxnLst/>
              <a:rect l="l" t="t" r="r" b="b"/>
              <a:pathLst>
                <a:path w="432435" h="431800">
                  <a:moveTo>
                    <a:pt x="0" y="215900"/>
                  </a:moveTo>
                  <a:lnTo>
                    <a:pt x="5708" y="166391"/>
                  </a:lnTo>
                  <a:lnTo>
                    <a:pt x="21966" y="120946"/>
                  </a:lnTo>
                  <a:lnTo>
                    <a:pt x="47476" y="80859"/>
                  </a:lnTo>
                  <a:lnTo>
                    <a:pt x="80936" y="47426"/>
                  </a:lnTo>
                  <a:lnTo>
                    <a:pt x="121048" y="21941"/>
                  </a:lnTo>
                  <a:lnTo>
                    <a:pt x="166511" y="5701"/>
                  </a:lnTo>
                  <a:lnTo>
                    <a:pt x="216026" y="0"/>
                  </a:lnTo>
                  <a:lnTo>
                    <a:pt x="265542" y="5701"/>
                  </a:lnTo>
                  <a:lnTo>
                    <a:pt x="311005" y="21941"/>
                  </a:lnTo>
                  <a:lnTo>
                    <a:pt x="351117" y="47426"/>
                  </a:lnTo>
                  <a:lnTo>
                    <a:pt x="384577" y="80859"/>
                  </a:lnTo>
                  <a:lnTo>
                    <a:pt x="410087" y="120946"/>
                  </a:lnTo>
                  <a:lnTo>
                    <a:pt x="426345" y="166391"/>
                  </a:lnTo>
                  <a:lnTo>
                    <a:pt x="432053" y="215900"/>
                  </a:lnTo>
                  <a:lnTo>
                    <a:pt x="426345" y="265408"/>
                  </a:lnTo>
                  <a:lnTo>
                    <a:pt x="410087" y="310853"/>
                  </a:lnTo>
                  <a:lnTo>
                    <a:pt x="384577" y="350940"/>
                  </a:lnTo>
                  <a:lnTo>
                    <a:pt x="351117" y="384373"/>
                  </a:lnTo>
                  <a:lnTo>
                    <a:pt x="311005" y="409858"/>
                  </a:lnTo>
                  <a:lnTo>
                    <a:pt x="265542" y="426098"/>
                  </a:lnTo>
                  <a:lnTo>
                    <a:pt x="216026" y="431800"/>
                  </a:lnTo>
                  <a:lnTo>
                    <a:pt x="166511" y="426098"/>
                  </a:lnTo>
                  <a:lnTo>
                    <a:pt x="121048" y="409858"/>
                  </a:lnTo>
                  <a:lnTo>
                    <a:pt x="80936" y="384373"/>
                  </a:lnTo>
                  <a:lnTo>
                    <a:pt x="47476" y="350940"/>
                  </a:lnTo>
                  <a:lnTo>
                    <a:pt x="21966" y="310853"/>
                  </a:lnTo>
                  <a:lnTo>
                    <a:pt x="5708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2671" y="2179320"/>
              <a:ext cx="705612" cy="789431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4061840" y="2270505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55904" y="1531619"/>
            <a:ext cx="706120" cy="789940"/>
            <a:chOff x="755904" y="1531619"/>
            <a:chExt cx="706120" cy="789940"/>
          </a:xfrm>
        </p:grpSpPr>
        <p:sp>
          <p:nvSpPr>
            <p:cNvPr id="17" name="object 17" descr=""/>
            <p:cNvSpPr/>
            <p:nvPr/>
          </p:nvSpPr>
          <p:spPr>
            <a:xfrm>
              <a:off x="822464" y="1644649"/>
              <a:ext cx="432434" cy="431800"/>
            </a:xfrm>
            <a:custGeom>
              <a:avLst/>
              <a:gdLst/>
              <a:ahLst/>
              <a:cxnLst/>
              <a:rect l="l" t="t" r="r" b="b"/>
              <a:pathLst>
                <a:path w="432434" h="431800">
                  <a:moveTo>
                    <a:pt x="215988" y="0"/>
                  </a:moveTo>
                  <a:lnTo>
                    <a:pt x="166463" y="5701"/>
                  </a:lnTo>
                  <a:lnTo>
                    <a:pt x="121000" y="21941"/>
                  </a:lnTo>
                  <a:lnTo>
                    <a:pt x="80897" y="47426"/>
                  </a:lnTo>
                  <a:lnTo>
                    <a:pt x="47449" y="80859"/>
                  </a:lnTo>
                  <a:lnTo>
                    <a:pt x="21952" y="120946"/>
                  </a:lnTo>
                  <a:lnTo>
                    <a:pt x="5704" y="166391"/>
                  </a:lnTo>
                  <a:lnTo>
                    <a:pt x="0" y="215900"/>
                  </a:lnTo>
                  <a:lnTo>
                    <a:pt x="5704" y="265408"/>
                  </a:lnTo>
                  <a:lnTo>
                    <a:pt x="21952" y="310853"/>
                  </a:lnTo>
                  <a:lnTo>
                    <a:pt x="47449" y="350940"/>
                  </a:lnTo>
                  <a:lnTo>
                    <a:pt x="80897" y="384373"/>
                  </a:lnTo>
                  <a:lnTo>
                    <a:pt x="121000" y="409858"/>
                  </a:lnTo>
                  <a:lnTo>
                    <a:pt x="166463" y="426098"/>
                  </a:lnTo>
                  <a:lnTo>
                    <a:pt x="215988" y="431800"/>
                  </a:lnTo>
                  <a:lnTo>
                    <a:pt x="265510" y="426098"/>
                  </a:lnTo>
                  <a:lnTo>
                    <a:pt x="310971" y="409858"/>
                  </a:lnTo>
                  <a:lnTo>
                    <a:pt x="351075" y="384373"/>
                  </a:lnTo>
                  <a:lnTo>
                    <a:pt x="384524" y="350940"/>
                  </a:lnTo>
                  <a:lnTo>
                    <a:pt x="410022" y="310853"/>
                  </a:lnTo>
                  <a:lnTo>
                    <a:pt x="426272" y="265408"/>
                  </a:lnTo>
                  <a:lnTo>
                    <a:pt x="431977" y="215900"/>
                  </a:lnTo>
                  <a:lnTo>
                    <a:pt x="426272" y="166391"/>
                  </a:lnTo>
                  <a:lnTo>
                    <a:pt x="410022" y="120946"/>
                  </a:lnTo>
                  <a:lnTo>
                    <a:pt x="384524" y="80859"/>
                  </a:lnTo>
                  <a:lnTo>
                    <a:pt x="351075" y="47426"/>
                  </a:lnTo>
                  <a:lnTo>
                    <a:pt x="310971" y="21941"/>
                  </a:lnTo>
                  <a:lnTo>
                    <a:pt x="265510" y="5701"/>
                  </a:lnTo>
                  <a:lnTo>
                    <a:pt x="21598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22464" y="1644649"/>
              <a:ext cx="432434" cy="431800"/>
            </a:xfrm>
            <a:custGeom>
              <a:avLst/>
              <a:gdLst/>
              <a:ahLst/>
              <a:cxnLst/>
              <a:rect l="l" t="t" r="r" b="b"/>
              <a:pathLst>
                <a:path w="432434" h="431800">
                  <a:moveTo>
                    <a:pt x="0" y="215900"/>
                  </a:moveTo>
                  <a:lnTo>
                    <a:pt x="5704" y="166391"/>
                  </a:lnTo>
                  <a:lnTo>
                    <a:pt x="21952" y="120946"/>
                  </a:lnTo>
                  <a:lnTo>
                    <a:pt x="47449" y="80859"/>
                  </a:lnTo>
                  <a:lnTo>
                    <a:pt x="80897" y="47426"/>
                  </a:lnTo>
                  <a:lnTo>
                    <a:pt x="121000" y="21941"/>
                  </a:lnTo>
                  <a:lnTo>
                    <a:pt x="166463" y="5701"/>
                  </a:lnTo>
                  <a:lnTo>
                    <a:pt x="215988" y="0"/>
                  </a:lnTo>
                  <a:lnTo>
                    <a:pt x="265510" y="5701"/>
                  </a:lnTo>
                  <a:lnTo>
                    <a:pt x="310971" y="21941"/>
                  </a:lnTo>
                  <a:lnTo>
                    <a:pt x="351075" y="47426"/>
                  </a:lnTo>
                  <a:lnTo>
                    <a:pt x="384524" y="80859"/>
                  </a:lnTo>
                  <a:lnTo>
                    <a:pt x="410022" y="120946"/>
                  </a:lnTo>
                  <a:lnTo>
                    <a:pt x="426272" y="166391"/>
                  </a:lnTo>
                  <a:lnTo>
                    <a:pt x="431977" y="215900"/>
                  </a:lnTo>
                  <a:lnTo>
                    <a:pt x="426272" y="265408"/>
                  </a:lnTo>
                  <a:lnTo>
                    <a:pt x="410022" y="310853"/>
                  </a:lnTo>
                  <a:lnTo>
                    <a:pt x="384524" y="350940"/>
                  </a:lnTo>
                  <a:lnTo>
                    <a:pt x="351075" y="384373"/>
                  </a:lnTo>
                  <a:lnTo>
                    <a:pt x="310971" y="409858"/>
                  </a:lnTo>
                  <a:lnTo>
                    <a:pt x="265510" y="426098"/>
                  </a:lnTo>
                  <a:lnTo>
                    <a:pt x="215988" y="431800"/>
                  </a:lnTo>
                  <a:lnTo>
                    <a:pt x="166463" y="426098"/>
                  </a:lnTo>
                  <a:lnTo>
                    <a:pt x="121000" y="409858"/>
                  </a:lnTo>
                  <a:lnTo>
                    <a:pt x="80897" y="384373"/>
                  </a:lnTo>
                  <a:lnTo>
                    <a:pt x="47449" y="350940"/>
                  </a:lnTo>
                  <a:lnTo>
                    <a:pt x="21952" y="310853"/>
                  </a:lnTo>
                  <a:lnTo>
                    <a:pt x="5704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904" y="1531619"/>
              <a:ext cx="705612" cy="789431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964488" y="1622501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55904" y="2827020"/>
            <a:ext cx="706120" cy="789940"/>
            <a:chOff x="755904" y="2827020"/>
            <a:chExt cx="706120" cy="789940"/>
          </a:xfrm>
        </p:grpSpPr>
        <p:sp>
          <p:nvSpPr>
            <p:cNvPr id="22" name="object 22" descr=""/>
            <p:cNvSpPr/>
            <p:nvPr/>
          </p:nvSpPr>
          <p:spPr>
            <a:xfrm>
              <a:off x="822464" y="2940050"/>
              <a:ext cx="432434" cy="431800"/>
            </a:xfrm>
            <a:custGeom>
              <a:avLst/>
              <a:gdLst/>
              <a:ahLst/>
              <a:cxnLst/>
              <a:rect l="l" t="t" r="r" b="b"/>
              <a:pathLst>
                <a:path w="432434" h="431800">
                  <a:moveTo>
                    <a:pt x="215988" y="0"/>
                  </a:moveTo>
                  <a:lnTo>
                    <a:pt x="166463" y="5701"/>
                  </a:lnTo>
                  <a:lnTo>
                    <a:pt x="121000" y="21941"/>
                  </a:lnTo>
                  <a:lnTo>
                    <a:pt x="80897" y="47426"/>
                  </a:lnTo>
                  <a:lnTo>
                    <a:pt x="47449" y="80859"/>
                  </a:lnTo>
                  <a:lnTo>
                    <a:pt x="21952" y="120946"/>
                  </a:lnTo>
                  <a:lnTo>
                    <a:pt x="5704" y="166391"/>
                  </a:lnTo>
                  <a:lnTo>
                    <a:pt x="0" y="215900"/>
                  </a:lnTo>
                  <a:lnTo>
                    <a:pt x="5704" y="265408"/>
                  </a:lnTo>
                  <a:lnTo>
                    <a:pt x="21952" y="310853"/>
                  </a:lnTo>
                  <a:lnTo>
                    <a:pt x="47449" y="350940"/>
                  </a:lnTo>
                  <a:lnTo>
                    <a:pt x="80897" y="384373"/>
                  </a:lnTo>
                  <a:lnTo>
                    <a:pt x="121000" y="409858"/>
                  </a:lnTo>
                  <a:lnTo>
                    <a:pt x="166463" y="426098"/>
                  </a:lnTo>
                  <a:lnTo>
                    <a:pt x="215988" y="431800"/>
                  </a:lnTo>
                  <a:lnTo>
                    <a:pt x="265510" y="426098"/>
                  </a:lnTo>
                  <a:lnTo>
                    <a:pt x="310971" y="409858"/>
                  </a:lnTo>
                  <a:lnTo>
                    <a:pt x="351075" y="384373"/>
                  </a:lnTo>
                  <a:lnTo>
                    <a:pt x="384524" y="350940"/>
                  </a:lnTo>
                  <a:lnTo>
                    <a:pt x="410022" y="310853"/>
                  </a:lnTo>
                  <a:lnTo>
                    <a:pt x="426272" y="265408"/>
                  </a:lnTo>
                  <a:lnTo>
                    <a:pt x="431977" y="215900"/>
                  </a:lnTo>
                  <a:lnTo>
                    <a:pt x="426272" y="166391"/>
                  </a:lnTo>
                  <a:lnTo>
                    <a:pt x="410022" y="120946"/>
                  </a:lnTo>
                  <a:lnTo>
                    <a:pt x="384524" y="80859"/>
                  </a:lnTo>
                  <a:lnTo>
                    <a:pt x="351075" y="47426"/>
                  </a:lnTo>
                  <a:lnTo>
                    <a:pt x="310971" y="21941"/>
                  </a:lnTo>
                  <a:lnTo>
                    <a:pt x="265510" y="5701"/>
                  </a:lnTo>
                  <a:lnTo>
                    <a:pt x="21598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22464" y="2940050"/>
              <a:ext cx="432434" cy="431800"/>
            </a:xfrm>
            <a:custGeom>
              <a:avLst/>
              <a:gdLst/>
              <a:ahLst/>
              <a:cxnLst/>
              <a:rect l="l" t="t" r="r" b="b"/>
              <a:pathLst>
                <a:path w="432434" h="431800">
                  <a:moveTo>
                    <a:pt x="0" y="215900"/>
                  </a:moveTo>
                  <a:lnTo>
                    <a:pt x="5704" y="166391"/>
                  </a:lnTo>
                  <a:lnTo>
                    <a:pt x="21952" y="120946"/>
                  </a:lnTo>
                  <a:lnTo>
                    <a:pt x="47449" y="80859"/>
                  </a:lnTo>
                  <a:lnTo>
                    <a:pt x="80897" y="47426"/>
                  </a:lnTo>
                  <a:lnTo>
                    <a:pt x="121000" y="21941"/>
                  </a:lnTo>
                  <a:lnTo>
                    <a:pt x="166463" y="5701"/>
                  </a:lnTo>
                  <a:lnTo>
                    <a:pt x="215988" y="0"/>
                  </a:lnTo>
                  <a:lnTo>
                    <a:pt x="265510" y="5701"/>
                  </a:lnTo>
                  <a:lnTo>
                    <a:pt x="310971" y="21941"/>
                  </a:lnTo>
                  <a:lnTo>
                    <a:pt x="351075" y="47426"/>
                  </a:lnTo>
                  <a:lnTo>
                    <a:pt x="384524" y="80859"/>
                  </a:lnTo>
                  <a:lnTo>
                    <a:pt x="410022" y="120946"/>
                  </a:lnTo>
                  <a:lnTo>
                    <a:pt x="426272" y="166391"/>
                  </a:lnTo>
                  <a:lnTo>
                    <a:pt x="431977" y="215900"/>
                  </a:lnTo>
                  <a:lnTo>
                    <a:pt x="426272" y="265408"/>
                  </a:lnTo>
                  <a:lnTo>
                    <a:pt x="410022" y="310853"/>
                  </a:lnTo>
                  <a:lnTo>
                    <a:pt x="384524" y="350940"/>
                  </a:lnTo>
                  <a:lnTo>
                    <a:pt x="351075" y="384373"/>
                  </a:lnTo>
                  <a:lnTo>
                    <a:pt x="310971" y="409858"/>
                  </a:lnTo>
                  <a:lnTo>
                    <a:pt x="265510" y="426098"/>
                  </a:lnTo>
                  <a:lnTo>
                    <a:pt x="215988" y="431800"/>
                  </a:lnTo>
                  <a:lnTo>
                    <a:pt x="166463" y="426098"/>
                  </a:lnTo>
                  <a:lnTo>
                    <a:pt x="121000" y="409858"/>
                  </a:lnTo>
                  <a:lnTo>
                    <a:pt x="80897" y="384373"/>
                  </a:lnTo>
                  <a:lnTo>
                    <a:pt x="47449" y="350940"/>
                  </a:lnTo>
                  <a:lnTo>
                    <a:pt x="21952" y="310853"/>
                  </a:lnTo>
                  <a:lnTo>
                    <a:pt x="5704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904" y="2827020"/>
              <a:ext cx="705612" cy="789431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964488" y="2918282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557272" y="1768475"/>
            <a:ext cx="1454150" cy="1848485"/>
            <a:chOff x="2557272" y="1768475"/>
            <a:chExt cx="1454150" cy="1848485"/>
          </a:xfrm>
        </p:grpSpPr>
        <p:sp>
          <p:nvSpPr>
            <p:cNvPr id="27" name="object 27" descr=""/>
            <p:cNvSpPr/>
            <p:nvPr/>
          </p:nvSpPr>
          <p:spPr>
            <a:xfrm>
              <a:off x="2839465" y="1787525"/>
              <a:ext cx="1153160" cy="1368425"/>
            </a:xfrm>
            <a:custGeom>
              <a:avLst/>
              <a:gdLst/>
              <a:ahLst/>
              <a:cxnLst/>
              <a:rect l="l" t="t" r="r" b="b"/>
              <a:pathLst>
                <a:path w="1153160" h="1368425">
                  <a:moveTo>
                    <a:pt x="144525" y="0"/>
                  </a:moveTo>
                  <a:lnTo>
                    <a:pt x="1152906" y="576326"/>
                  </a:lnTo>
                </a:path>
                <a:path w="1153160" h="1368425">
                  <a:moveTo>
                    <a:pt x="0" y="215900"/>
                  </a:moveTo>
                  <a:lnTo>
                    <a:pt x="0" y="1152525"/>
                  </a:lnTo>
                </a:path>
                <a:path w="1153160" h="1368425">
                  <a:moveTo>
                    <a:pt x="1152906" y="865251"/>
                  </a:moveTo>
                  <a:lnTo>
                    <a:pt x="144525" y="136842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623439" y="2940050"/>
              <a:ext cx="430530" cy="431800"/>
            </a:xfrm>
            <a:custGeom>
              <a:avLst/>
              <a:gdLst/>
              <a:ahLst/>
              <a:cxnLst/>
              <a:rect l="l" t="t" r="r" b="b"/>
              <a:pathLst>
                <a:path w="430530" h="431800">
                  <a:moveTo>
                    <a:pt x="215137" y="0"/>
                  </a:moveTo>
                  <a:lnTo>
                    <a:pt x="165831" y="5701"/>
                  </a:lnTo>
                  <a:lnTo>
                    <a:pt x="120557" y="21941"/>
                  </a:lnTo>
                  <a:lnTo>
                    <a:pt x="80610" y="47426"/>
                  </a:lnTo>
                  <a:lnTo>
                    <a:pt x="47286" y="80859"/>
                  </a:lnTo>
                  <a:lnTo>
                    <a:pt x="21879" y="120946"/>
                  </a:lnTo>
                  <a:lnTo>
                    <a:pt x="5685" y="166391"/>
                  </a:lnTo>
                  <a:lnTo>
                    <a:pt x="0" y="215900"/>
                  </a:lnTo>
                  <a:lnTo>
                    <a:pt x="5685" y="265408"/>
                  </a:lnTo>
                  <a:lnTo>
                    <a:pt x="21879" y="310853"/>
                  </a:lnTo>
                  <a:lnTo>
                    <a:pt x="47286" y="350940"/>
                  </a:lnTo>
                  <a:lnTo>
                    <a:pt x="80610" y="384373"/>
                  </a:lnTo>
                  <a:lnTo>
                    <a:pt x="120557" y="409858"/>
                  </a:lnTo>
                  <a:lnTo>
                    <a:pt x="165831" y="426098"/>
                  </a:lnTo>
                  <a:lnTo>
                    <a:pt x="215137" y="431800"/>
                  </a:lnTo>
                  <a:lnTo>
                    <a:pt x="264491" y="426098"/>
                  </a:lnTo>
                  <a:lnTo>
                    <a:pt x="309799" y="409858"/>
                  </a:lnTo>
                  <a:lnTo>
                    <a:pt x="349768" y="384373"/>
                  </a:lnTo>
                  <a:lnTo>
                    <a:pt x="383106" y="350940"/>
                  </a:lnTo>
                  <a:lnTo>
                    <a:pt x="408520" y="310853"/>
                  </a:lnTo>
                  <a:lnTo>
                    <a:pt x="424716" y="265408"/>
                  </a:lnTo>
                  <a:lnTo>
                    <a:pt x="430403" y="215900"/>
                  </a:lnTo>
                  <a:lnTo>
                    <a:pt x="424716" y="166391"/>
                  </a:lnTo>
                  <a:lnTo>
                    <a:pt x="408520" y="120946"/>
                  </a:lnTo>
                  <a:lnTo>
                    <a:pt x="383106" y="80859"/>
                  </a:lnTo>
                  <a:lnTo>
                    <a:pt x="349768" y="47426"/>
                  </a:lnTo>
                  <a:lnTo>
                    <a:pt x="309799" y="21941"/>
                  </a:lnTo>
                  <a:lnTo>
                    <a:pt x="264491" y="5701"/>
                  </a:lnTo>
                  <a:lnTo>
                    <a:pt x="21513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623439" y="2940050"/>
              <a:ext cx="430530" cy="431800"/>
            </a:xfrm>
            <a:custGeom>
              <a:avLst/>
              <a:gdLst/>
              <a:ahLst/>
              <a:cxnLst/>
              <a:rect l="l" t="t" r="r" b="b"/>
              <a:pathLst>
                <a:path w="430530" h="431800">
                  <a:moveTo>
                    <a:pt x="0" y="215900"/>
                  </a:moveTo>
                  <a:lnTo>
                    <a:pt x="5685" y="166391"/>
                  </a:lnTo>
                  <a:lnTo>
                    <a:pt x="21879" y="120946"/>
                  </a:lnTo>
                  <a:lnTo>
                    <a:pt x="47286" y="80859"/>
                  </a:lnTo>
                  <a:lnTo>
                    <a:pt x="80610" y="47426"/>
                  </a:lnTo>
                  <a:lnTo>
                    <a:pt x="120557" y="21941"/>
                  </a:lnTo>
                  <a:lnTo>
                    <a:pt x="165831" y="5701"/>
                  </a:lnTo>
                  <a:lnTo>
                    <a:pt x="215137" y="0"/>
                  </a:lnTo>
                  <a:lnTo>
                    <a:pt x="264491" y="5701"/>
                  </a:lnTo>
                  <a:lnTo>
                    <a:pt x="309799" y="21941"/>
                  </a:lnTo>
                  <a:lnTo>
                    <a:pt x="349768" y="47426"/>
                  </a:lnTo>
                  <a:lnTo>
                    <a:pt x="383106" y="80859"/>
                  </a:lnTo>
                  <a:lnTo>
                    <a:pt x="408520" y="120946"/>
                  </a:lnTo>
                  <a:lnTo>
                    <a:pt x="424716" y="166391"/>
                  </a:lnTo>
                  <a:lnTo>
                    <a:pt x="430403" y="215900"/>
                  </a:lnTo>
                  <a:lnTo>
                    <a:pt x="424716" y="265408"/>
                  </a:lnTo>
                  <a:lnTo>
                    <a:pt x="408520" y="310853"/>
                  </a:lnTo>
                  <a:lnTo>
                    <a:pt x="383106" y="350940"/>
                  </a:lnTo>
                  <a:lnTo>
                    <a:pt x="349768" y="384373"/>
                  </a:lnTo>
                  <a:lnTo>
                    <a:pt x="309799" y="409858"/>
                  </a:lnTo>
                  <a:lnTo>
                    <a:pt x="264491" y="426098"/>
                  </a:lnTo>
                  <a:lnTo>
                    <a:pt x="215137" y="431800"/>
                  </a:lnTo>
                  <a:lnTo>
                    <a:pt x="165831" y="426098"/>
                  </a:lnTo>
                  <a:lnTo>
                    <a:pt x="120557" y="409858"/>
                  </a:lnTo>
                  <a:lnTo>
                    <a:pt x="80610" y="384373"/>
                  </a:lnTo>
                  <a:lnTo>
                    <a:pt x="47286" y="350940"/>
                  </a:lnTo>
                  <a:lnTo>
                    <a:pt x="21879" y="310853"/>
                  </a:lnTo>
                  <a:lnTo>
                    <a:pt x="5685" y="265408"/>
                  </a:lnTo>
                  <a:lnTo>
                    <a:pt x="0" y="21590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7272" y="2827019"/>
              <a:ext cx="725424" cy="789431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2765551" y="2918282"/>
            <a:ext cx="2825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019403" y="1560575"/>
            <a:ext cx="3025775" cy="1614805"/>
            <a:chOff x="1019403" y="1560575"/>
            <a:chExt cx="3025775" cy="1614805"/>
          </a:xfrm>
        </p:grpSpPr>
        <p:sp>
          <p:nvSpPr>
            <p:cNvPr id="33" name="object 33" descr=""/>
            <p:cNvSpPr/>
            <p:nvPr/>
          </p:nvSpPr>
          <p:spPr>
            <a:xfrm>
              <a:off x="1038453" y="1860549"/>
              <a:ext cx="2880995" cy="1295400"/>
            </a:xfrm>
            <a:custGeom>
              <a:avLst/>
              <a:gdLst/>
              <a:ahLst/>
              <a:cxnLst/>
              <a:rect l="l" t="t" r="r" b="b"/>
              <a:pathLst>
                <a:path w="2880995" h="1295400">
                  <a:moveTo>
                    <a:pt x="0" y="215900"/>
                  </a:moveTo>
                  <a:lnTo>
                    <a:pt x="0" y="1079500"/>
                  </a:lnTo>
                </a:path>
                <a:path w="2880995" h="1295400">
                  <a:moveTo>
                    <a:pt x="215988" y="1295400"/>
                  </a:moveTo>
                  <a:lnTo>
                    <a:pt x="1584985" y="1295400"/>
                  </a:lnTo>
                </a:path>
                <a:path w="2880995" h="1295400">
                  <a:moveTo>
                    <a:pt x="144513" y="1151001"/>
                  </a:moveTo>
                  <a:lnTo>
                    <a:pt x="1584985" y="71500"/>
                  </a:lnTo>
                </a:path>
                <a:path w="2880995" h="1295400">
                  <a:moveTo>
                    <a:pt x="144513" y="142875"/>
                  </a:moveTo>
                  <a:lnTo>
                    <a:pt x="1656486" y="1151001"/>
                  </a:lnTo>
                </a:path>
                <a:path w="2880995" h="1295400">
                  <a:moveTo>
                    <a:pt x="215988" y="0"/>
                  </a:moveTo>
                  <a:lnTo>
                    <a:pt x="2880893" y="6477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9063" y="1560575"/>
              <a:ext cx="865632" cy="789432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3387344" y="1653031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70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50692" y="2712720"/>
            <a:ext cx="865632" cy="789431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3458717" y="2805811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60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368808" y="2008632"/>
            <a:ext cx="1513840" cy="1004569"/>
            <a:chOff x="368808" y="2008632"/>
            <a:chExt cx="1513840" cy="1004569"/>
          </a:xfrm>
        </p:grpSpPr>
        <p:pic>
          <p:nvPicPr>
            <p:cNvPr id="39" name="object 3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508" y="2008632"/>
              <a:ext cx="865631" cy="78943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808" y="2223516"/>
              <a:ext cx="865632" cy="789431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577392" y="2316861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50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95627" y="3015995"/>
            <a:ext cx="865632" cy="789431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1803654" y="3109086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90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39567" y="2353055"/>
            <a:ext cx="865632" cy="789432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2848736" y="2445511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75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1292352" y="1488947"/>
            <a:ext cx="1140460" cy="1797050"/>
            <a:chOff x="1292352" y="1488947"/>
            <a:chExt cx="1140460" cy="1797050"/>
          </a:xfrm>
        </p:grpSpPr>
        <p:pic>
          <p:nvPicPr>
            <p:cNvPr id="47" name="object 4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8552" y="1488947"/>
              <a:ext cx="1063752" cy="78943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2352" y="2496311"/>
              <a:ext cx="1063752" cy="789431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/>
          <p:nvPr/>
        </p:nvSpPr>
        <p:spPr>
          <a:xfrm>
            <a:off x="1225397" y="1488592"/>
            <a:ext cx="971550" cy="1553210"/>
          </a:xfrm>
          <a:prstGeom prst="rect">
            <a:avLst/>
          </a:prstGeom>
        </p:spPr>
        <p:txBody>
          <a:bodyPr wrap="square" lIns="0" tIns="104775" rIns="0" bIns="0" rtlCol="0" vert="horz">
            <a:spAutoFit/>
          </a:bodyPr>
          <a:lstStyle/>
          <a:p>
            <a:pPr marL="363855">
              <a:lnSpc>
                <a:spcPct val="100000"/>
              </a:lnSpc>
              <a:spcBef>
                <a:spcPts val="825"/>
              </a:spcBef>
            </a:pPr>
            <a:r>
              <a:rPr dirty="0" sz="2800" spc="-25" b="1">
                <a:latin typeface="Arial"/>
                <a:cs typeface="Arial"/>
              </a:rPr>
              <a:t>300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2800" spc="-25" b="1">
                <a:latin typeface="Arial"/>
                <a:cs typeface="Arial"/>
              </a:rPr>
              <a:t>80</a:t>
            </a:r>
            <a:endParaRPr sz="2800">
              <a:latin typeface="Arial"/>
              <a:cs typeface="Arial"/>
            </a:endParaRPr>
          </a:p>
          <a:p>
            <a:pPr marL="287655">
              <a:lnSpc>
                <a:spcPct val="100000"/>
              </a:lnSpc>
              <a:spcBef>
                <a:spcPts val="490"/>
              </a:spcBef>
            </a:pPr>
            <a:r>
              <a:rPr dirty="0" sz="2800" spc="-25" b="1">
                <a:latin typeface="Arial"/>
                <a:cs typeface="Arial"/>
              </a:rPr>
              <a:t>200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6734556" y="3387852"/>
            <a:ext cx="706120" cy="789940"/>
            <a:chOff x="6734556" y="3387852"/>
            <a:chExt cx="706120" cy="789940"/>
          </a:xfrm>
        </p:grpSpPr>
        <p:sp>
          <p:nvSpPr>
            <p:cNvPr id="51" name="object 51" descr=""/>
            <p:cNvSpPr/>
            <p:nvPr/>
          </p:nvSpPr>
          <p:spPr>
            <a:xfrm>
              <a:off x="6800850" y="35003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7"/>
                  </a:lnTo>
                  <a:lnTo>
                    <a:pt x="120946" y="21963"/>
                  </a:lnTo>
                  <a:lnTo>
                    <a:pt x="80859" y="47466"/>
                  </a:lnTo>
                  <a:lnTo>
                    <a:pt x="47426" y="80912"/>
                  </a:lnTo>
                  <a:lnTo>
                    <a:pt x="21941" y="121001"/>
                  </a:lnTo>
                  <a:lnTo>
                    <a:pt x="5701" y="166431"/>
                  </a:lnTo>
                  <a:lnTo>
                    <a:pt x="0" y="215900"/>
                  </a:lnTo>
                  <a:lnTo>
                    <a:pt x="5701" y="265408"/>
                  </a:lnTo>
                  <a:lnTo>
                    <a:pt x="21941" y="310853"/>
                  </a:lnTo>
                  <a:lnTo>
                    <a:pt x="47426" y="350940"/>
                  </a:lnTo>
                  <a:lnTo>
                    <a:pt x="80859" y="384373"/>
                  </a:lnTo>
                  <a:lnTo>
                    <a:pt x="120946" y="409858"/>
                  </a:lnTo>
                  <a:lnTo>
                    <a:pt x="166391" y="426098"/>
                  </a:lnTo>
                  <a:lnTo>
                    <a:pt x="215900" y="431800"/>
                  </a:lnTo>
                  <a:lnTo>
                    <a:pt x="265408" y="426098"/>
                  </a:lnTo>
                  <a:lnTo>
                    <a:pt x="310853" y="409858"/>
                  </a:lnTo>
                  <a:lnTo>
                    <a:pt x="350940" y="384373"/>
                  </a:lnTo>
                  <a:lnTo>
                    <a:pt x="384373" y="350940"/>
                  </a:lnTo>
                  <a:lnTo>
                    <a:pt x="409858" y="310853"/>
                  </a:lnTo>
                  <a:lnTo>
                    <a:pt x="426098" y="265408"/>
                  </a:lnTo>
                  <a:lnTo>
                    <a:pt x="431800" y="215900"/>
                  </a:lnTo>
                  <a:lnTo>
                    <a:pt x="426098" y="166431"/>
                  </a:lnTo>
                  <a:lnTo>
                    <a:pt x="409858" y="121001"/>
                  </a:lnTo>
                  <a:lnTo>
                    <a:pt x="384373" y="80912"/>
                  </a:lnTo>
                  <a:lnTo>
                    <a:pt x="350940" y="47466"/>
                  </a:lnTo>
                  <a:lnTo>
                    <a:pt x="310853" y="21963"/>
                  </a:lnTo>
                  <a:lnTo>
                    <a:pt x="265408" y="5707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800850" y="3500374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431"/>
                  </a:lnTo>
                  <a:lnTo>
                    <a:pt x="21941" y="121001"/>
                  </a:lnTo>
                  <a:lnTo>
                    <a:pt x="47426" y="80912"/>
                  </a:lnTo>
                  <a:lnTo>
                    <a:pt x="80859" y="47466"/>
                  </a:lnTo>
                  <a:lnTo>
                    <a:pt x="120946" y="21963"/>
                  </a:lnTo>
                  <a:lnTo>
                    <a:pt x="166391" y="5707"/>
                  </a:lnTo>
                  <a:lnTo>
                    <a:pt x="215900" y="0"/>
                  </a:lnTo>
                  <a:lnTo>
                    <a:pt x="265408" y="5707"/>
                  </a:lnTo>
                  <a:lnTo>
                    <a:pt x="310853" y="21963"/>
                  </a:lnTo>
                  <a:lnTo>
                    <a:pt x="350940" y="47466"/>
                  </a:lnTo>
                  <a:lnTo>
                    <a:pt x="384373" y="80912"/>
                  </a:lnTo>
                  <a:lnTo>
                    <a:pt x="409858" y="121001"/>
                  </a:lnTo>
                  <a:lnTo>
                    <a:pt x="426098" y="166431"/>
                  </a:lnTo>
                  <a:lnTo>
                    <a:pt x="431800" y="215900"/>
                  </a:lnTo>
                  <a:lnTo>
                    <a:pt x="426098" y="265408"/>
                  </a:lnTo>
                  <a:lnTo>
                    <a:pt x="409858" y="310853"/>
                  </a:lnTo>
                  <a:lnTo>
                    <a:pt x="384373" y="350940"/>
                  </a:lnTo>
                  <a:lnTo>
                    <a:pt x="350940" y="384373"/>
                  </a:lnTo>
                  <a:lnTo>
                    <a:pt x="310853" y="409858"/>
                  </a:lnTo>
                  <a:lnTo>
                    <a:pt x="265408" y="426098"/>
                  </a:lnTo>
                  <a:lnTo>
                    <a:pt x="215900" y="431800"/>
                  </a:lnTo>
                  <a:lnTo>
                    <a:pt x="166391" y="426098"/>
                  </a:lnTo>
                  <a:lnTo>
                    <a:pt x="120946" y="409858"/>
                  </a:lnTo>
                  <a:lnTo>
                    <a:pt x="80859" y="384373"/>
                  </a:lnTo>
                  <a:lnTo>
                    <a:pt x="47426" y="350940"/>
                  </a:lnTo>
                  <a:lnTo>
                    <a:pt x="21941" y="310853"/>
                  </a:lnTo>
                  <a:lnTo>
                    <a:pt x="5701" y="26540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34556" y="3387852"/>
              <a:ext cx="705611" cy="789432"/>
            </a:xfrm>
            <a:prstGeom prst="rect">
              <a:avLst/>
            </a:prstGeom>
          </p:spPr>
        </p:pic>
      </p:grpSp>
      <p:sp>
        <p:nvSpPr>
          <p:cNvPr id="54" name="object 54" descr=""/>
          <p:cNvSpPr txBox="1"/>
          <p:nvPr/>
        </p:nvSpPr>
        <p:spPr>
          <a:xfrm>
            <a:off x="6944106" y="3478733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8101583" y="4108703"/>
            <a:ext cx="706120" cy="789940"/>
            <a:chOff x="8101583" y="4108703"/>
            <a:chExt cx="706120" cy="789940"/>
          </a:xfrm>
        </p:grpSpPr>
        <p:sp>
          <p:nvSpPr>
            <p:cNvPr id="56" name="object 56" descr=""/>
            <p:cNvSpPr/>
            <p:nvPr/>
          </p:nvSpPr>
          <p:spPr>
            <a:xfrm>
              <a:off x="8167750" y="422122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368"/>
                  </a:lnTo>
                  <a:lnTo>
                    <a:pt x="21941" y="310798"/>
                  </a:lnTo>
                  <a:lnTo>
                    <a:pt x="47426" y="350887"/>
                  </a:lnTo>
                  <a:lnTo>
                    <a:pt x="80859" y="384333"/>
                  </a:lnTo>
                  <a:lnTo>
                    <a:pt x="120946" y="409836"/>
                  </a:lnTo>
                  <a:lnTo>
                    <a:pt x="166391" y="426092"/>
                  </a:lnTo>
                  <a:lnTo>
                    <a:pt x="215900" y="431800"/>
                  </a:lnTo>
                  <a:lnTo>
                    <a:pt x="265368" y="426092"/>
                  </a:lnTo>
                  <a:lnTo>
                    <a:pt x="310798" y="409836"/>
                  </a:lnTo>
                  <a:lnTo>
                    <a:pt x="350887" y="384333"/>
                  </a:lnTo>
                  <a:lnTo>
                    <a:pt x="384333" y="350887"/>
                  </a:lnTo>
                  <a:lnTo>
                    <a:pt x="409836" y="310798"/>
                  </a:lnTo>
                  <a:lnTo>
                    <a:pt x="426092" y="26536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167750" y="422122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368"/>
                  </a:lnTo>
                  <a:lnTo>
                    <a:pt x="409836" y="310798"/>
                  </a:lnTo>
                  <a:lnTo>
                    <a:pt x="384333" y="350887"/>
                  </a:lnTo>
                  <a:lnTo>
                    <a:pt x="350887" y="384333"/>
                  </a:lnTo>
                  <a:lnTo>
                    <a:pt x="310798" y="409836"/>
                  </a:lnTo>
                  <a:lnTo>
                    <a:pt x="265368" y="426092"/>
                  </a:lnTo>
                  <a:lnTo>
                    <a:pt x="215900" y="431800"/>
                  </a:lnTo>
                  <a:lnTo>
                    <a:pt x="166391" y="426092"/>
                  </a:lnTo>
                  <a:lnTo>
                    <a:pt x="120946" y="409836"/>
                  </a:lnTo>
                  <a:lnTo>
                    <a:pt x="80859" y="384333"/>
                  </a:lnTo>
                  <a:lnTo>
                    <a:pt x="47426" y="350887"/>
                  </a:lnTo>
                  <a:lnTo>
                    <a:pt x="21941" y="310798"/>
                  </a:lnTo>
                  <a:lnTo>
                    <a:pt x="5701" y="26536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01583" y="4108703"/>
              <a:ext cx="705612" cy="789432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>
            <a:off x="8311133" y="4199585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5006340" y="3461003"/>
            <a:ext cx="706120" cy="789940"/>
            <a:chOff x="5006340" y="3461003"/>
            <a:chExt cx="706120" cy="789940"/>
          </a:xfrm>
        </p:grpSpPr>
        <p:sp>
          <p:nvSpPr>
            <p:cNvPr id="61" name="object 61" descr=""/>
            <p:cNvSpPr/>
            <p:nvPr/>
          </p:nvSpPr>
          <p:spPr>
            <a:xfrm>
              <a:off x="5072126" y="357352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215900" y="0"/>
                  </a:moveTo>
                  <a:lnTo>
                    <a:pt x="166391" y="5701"/>
                  </a:lnTo>
                  <a:lnTo>
                    <a:pt x="120946" y="21941"/>
                  </a:lnTo>
                  <a:lnTo>
                    <a:pt x="80859" y="47426"/>
                  </a:lnTo>
                  <a:lnTo>
                    <a:pt x="47426" y="80859"/>
                  </a:lnTo>
                  <a:lnTo>
                    <a:pt x="21941" y="120946"/>
                  </a:lnTo>
                  <a:lnTo>
                    <a:pt x="5701" y="166391"/>
                  </a:lnTo>
                  <a:lnTo>
                    <a:pt x="0" y="215900"/>
                  </a:lnTo>
                  <a:lnTo>
                    <a:pt x="5701" y="265368"/>
                  </a:lnTo>
                  <a:lnTo>
                    <a:pt x="21941" y="310798"/>
                  </a:lnTo>
                  <a:lnTo>
                    <a:pt x="47426" y="350887"/>
                  </a:lnTo>
                  <a:lnTo>
                    <a:pt x="80859" y="384333"/>
                  </a:lnTo>
                  <a:lnTo>
                    <a:pt x="120946" y="409836"/>
                  </a:lnTo>
                  <a:lnTo>
                    <a:pt x="166391" y="426092"/>
                  </a:lnTo>
                  <a:lnTo>
                    <a:pt x="215900" y="431800"/>
                  </a:lnTo>
                  <a:lnTo>
                    <a:pt x="265368" y="426092"/>
                  </a:lnTo>
                  <a:lnTo>
                    <a:pt x="310798" y="409836"/>
                  </a:lnTo>
                  <a:lnTo>
                    <a:pt x="350887" y="384333"/>
                  </a:lnTo>
                  <a:lnTo>
                    <a:pt x="384333" y="350887"/>
                  </a:lnTo>
                  <a:lnTo>
                    <a:pt x="409836" y="310798"/>
                  </a:lnTo>
                  <a:lnTo>
                    <a:pt x="426092" y="265368"/>
                  </a:lnTo>
                  <a:lnTo>
                    <a:pt x="431800" y="215900"/>
                  </a:lnTo>
                  <a:lnTo>
                    <a:pt x="426092" y="166391"/>
                  </a:lnTo>
                  <a:lnTo>
                    <a:pt x="409836" y="120946"/>
                  </a:lnTo>
                  <a:lnTo>
                    <a:pt x="384333" y="80859"/>
                  </a:lnTo>
                  <a:lnTo>
                    <a:pt x="350887" y="47426"/>
                  </a:lnTo>
                  <a:lnTo>
                    <a:pt x="310798" y="21941"/>
                  </a:lnTo>
                  <a:lnTo>
                    <a:pt x="265368" y="5701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072126" y="3573525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265368" y="5701"/>
                  </a:lnTo>
                  <a:lnTo>
                    <a:pt x="310798" y="21941"/>
                  </a:lnTo>
                  <a:lnTo>
                    <a:pt x="350887" y="47426"/>
                  </a:lnTo>
                  <a:lnTo>
                    <a:pt x="384333" y="80859"/>
                  </a:lnTo>
                  <a:lnTo>
                    <a:pt x="409836" y="120946"/>
                  </a:lnTo>
                  <a:lnTo>
                    <a:pt x="426092" y="166391"/>
                  </a:lnTo>
                  <a:lnTo>
                    <a:pt x="431800" y="215900"/>
                  </a:lnTo>
                  <a:lnTo>
                    <a:pt x="426092" y="265368"/>
                  </a:lnTo>
                  <a:lnTo>
                    <a:pt x="409836" y="310798"/>
                  </a:lnTo>
                  <a:lnTo>
                    <a:pt x="384333" y="350887"/>
                  </a:lnTo>
                  <a:lnTo>
                    <a:pt x="350887" y="384333"/>
                  </a:lnTo>
                  <a:lnTo>
                    <a:pt x="310798" y="409836"/>
                  </a:lnTo>
                  <a:lnTo>
                    <a:pt x="265368" y="426092"/>
                  </a:lnTo>
                  <a:lnTo>
                    <a:pt x="215900" y="431800"/>
                  </a:lnTo>
                  <a:lnTo>
                    <a:pt x="166391" y="426092"/>
                  </a:lnTo>
                  <a:lnTo>
                    <a:pt x="120946" y="409836"/>
                  </a:lnTo>
                  <a:lnTo>
                    <a:pt x="80859" y="384333"/>
                  </a:lnTo>
                  <a:lnTo>
                    <a:pt x="47426" y="350887"/>
                  </a:lnTo>
                  <a:lnTo>
                    <a:pt x="21941" y="310798"/>
                  </a:lnTo>
                  <a:lnTo>
                    <a:pt x="5701" y="265368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06340" y="3461003"/>
              <a:ext cx="705612" cy="789432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5214873" y="3551935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5006340" y="4756403"/>
            <a:ext cx="706120" cy="789940"/>
            <a:chOff x="5006340" y="4756403"/>
            <a:chExt cx="706120" cy="789940"/>
          </a:xfrm>
        </p:grpSpPr>
        <p:sp>
          <p:nvSpPr>
            <p:cNvPr id="66" name="object 66" descr=""/>
            <p:cNvSpPr/>
            <p:nvPr/>
          </p:nvSpPr>
          <p:spPr>
            <a:xfrm>
              <a:off x="5072126" y="4868798"/>
              <a:ext cx="431800" cy="432434"/>
            </a:xfrm>
            <a:custGeom>
              <a:avLst/>
              <a:gdLst/>
              <a:ahLst/>
              <a:cxnLst/>
              <a:rect l="l" t="t" r="r" b="b"/>
              <a:pathLst>
                <a:path w="431800" h="432435">
                  <a:moveTo>
                    <a:pt x="215900" y="0"/>
                  </a:moveTo>
                  <a:lnTo>
                    <a:pt x="166391" y="5707"/>
                  </a:lnTo>
                  <a:lnTo>
                    <a:pt x="120946" y="21963"/>
                  </a:lnTo>
                  <a:lnTo>
                    <a:pt x="80859" y="47466"/>
                  </a:lnTo>
                  <a:lnTo>
                    <a:pt x="47426" y="80912"/>
                  </a:lnTo>
                  <a:lnTo>
                    <a:pt x="21941" y="121001"/>
                  </a:lnTo>
                  <a:lnTo>
                    <a:pt x="5701" y="166431"/>
                  </a:lnTo>
                  <a:lnTo>
                    <a:pt x="0" y="215900"/>
                  </a:lnTo>
                  <a:lnTo>
                    <a:pt x="5701" y="265415"/>
                  </a:lnTo>
                  <a:lnTo>
                    <a:pt x="21941" y="310878"/>
                  </a:lnTo>
                  <a:lnTo>
                    <a:pt x="47426" y="350990"/>
                  </a:lnTo>
                  <a:lnTo>
                    <a:pt x="80859" y="384450"/>
                  </a:lnTo>
                  <a:lnTo>
                    <a:pt x="120946" y="409960"/>
                  </a:lnTo>
                  <a:lnTo>
                    <a:pt x="166391" y="426218"/>
                  </a:lnTo>
                  <a:lnTo>
                    <a:pt x="215900" y="431926"/>
                  </a:lnTo>
                  <a:lnTo>
                    <a:pt x="265368" y="426218"/>
                  </a:lnTo>
                  <a:lnTo>
                    <a:pt x="310798" y="409960"/>
                  </a:lnTo>
                  <a:lnTo>
                    <a:pt x="350887" y="384450"/>
                  </a:lnTo>
                  <a:lnTo>
                    <a:pt x="384333" y="350990"/>
                  </a:lnTo>
                  <a:lnTo>
                    <a:pt x="409836" y="310878"/>
                  </a:lnTo>
                  <a:lnTo>
                    <a:pt x="426092" y="265415"/>
                  </a:lnTo>
                  <a:lnTo>
                    <a:pt x="431800" y="215900"/>
                  </a:lnTo>
                  <a:lnTo>
                    <a:pt x="426092" y="166431"/>
                  </a:lnTo>
                  <a:lnTo>
                    <a:pt x="409836" y="121001"/>
                  </a:lnTo>
                  <a:lnTo>
                    <a:pt x="384333" y="80912"/>
                  </a:lnTo>
                  <a:lnTo>
                    <a:pt x="350887" y="47466"/>
                  </a:lnTo>
                  <a:lnTo>
                    <a:pt x="310798" y="21963"/>
                  </a:lnTo>
                  <a:lnTo>
                    <a:pt x="265368" y="5707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072126" y="4868798"/>
              <a:ext cx="431800" cy="432434"/>
            </a:xfrm>
            <a:custGeom>
              <a:avLst/>
              <a:gdLst/>
              <a:ahLst/>
              <a:cxnLst/>
              <a:rect l="l" t="t" r="r" b="b"/>
              <a:pathLst>
                <a:path w="431800" h="432435">
                  <a:moveTo>
                    <a:pt x="0" y="215900"/>
                  </a:moveTo>
                  <a:lnTo>
                    <a:pt x="5701" y="166431"/>
                  </a:lnTo>
                  <a:lnTo>
                    <a:pt x="21941" y="121001"/>
                  </a:lnTo>
                  <a:lnTo>
                    <a:pt x="47426" y="80912"/>
                  </a:lnTo>
                  <a:lnTo>
                    <a:pt x="80859" y="47466"/>
                  </a:lnTo>
                  <a:lnTo>
                    <a:pt x="120946" y="21963"/>
                  </a:lnTo>
                  <a:lnTo>
                    <a:pt x="166391" y="5707"/>
                  </a:lnTo>
                  <a:lnTo>
                    <a:pt x="215900" y="0"/>
                  </a:lnTo>
                  <a:lnTo>
                    <a:pt x="265368" y="5707"/>
                  </a:lnTo>
                  <a:lnTo>
                    <a:pt x="310798" y="21963"/>
                  </a:lnTo>
                  <a:lnTo>
                    <a:pt x="350887" y="47466"/>
                  </a:lnTo>
                  <a:lnTo>
                    <a:pt x="384333" y="80912"/>
                  </a:lnTo>
                  <a:lnTo>
                    <a:pt x="409836" y="121001"/>
                  </a:lnTo>
                  <a:lnTo>
                    <a:pt x="426092" y="166431"/>
                  </a:lnTo>
                  <a:lnTo>
                    <a:pt x="431800" y="215900"/>
                  </a:lnTo>
                  <a:lnTo>
                    <a:pt x="426092" y="265415"/>
                  </a:lnTo>
                  <a:lnTo>
                    <a:pt x="409836" y="310878"/>
                  </a:lnTo>
                  <a:lnTo>
                    <a:pt x="384333" y="350990"/>
                  </a:lnTo>
                  <a:lnTo>
                    <a:pt x="350887" y="384450"/>
                  </a:lnTo>
                  <a:lnTo>
                    <a:pt x="310798" y="409960"/>
                  </a:lnTo>
                  <a:lnTo>
                    <a:pt x="265368" y="426218"/>
                  </a:lnTo>
                  <a:lnTo>
                    <a:pt x="215900" y="431926"/>
                  </a:lnTo>
                  <a:lnTo>
                    <a:pt x="166391" y="426218"/>
                  </a:lnTo>
                  <a:lnTo>
                    <a:pt x="120946" y="409960"/>
                  </a:lnTo>
                  <a:lnTo>
                    <a:pt x="80859" y="384450"/>
                  </a:lnTo>
                  <a:lnTo>
                    <a:pt x="47426" y="350990"/>
                  </a:lnTo>
                  <a:lnTo>
                    <a:pt x="21941" y="310878"/>
                  </a:lnTo>
                  <a:lnTo>
                    <a:pt x="5701" y="265415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06340" y="4756403"/>
              <a:ext cx="705612" cy="789432"/>
            </a:xfrm>
            <a:prstGeom prst="rect">
              <a:avLst/>
            </a:prstGeom>
          </p:spPr>
        </p:pic>
      </p:grpSp>
      <p:sp>
        <p:nvSpPr>
          <p:cNvPr id="69" name="object 69" descr=""/>
          <p:cNvSpPr txBox="1"/>
          <p:nvPr/>
        </p:nvSpPr>
        <p:spPr>
          <a:xfrm>
            <a:off x="5214873" y="4847590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6806183" y="3697351"/>
            <a:ext cx="1454150" cy="1848485"/>
            <a:chOff x="6806183" y="3697351"/>
            <a:chExt cx="1454150" cy="1848485"/>
          </a:xfrm>
        </p:grpSpPr>
        <p:sp>
          <p:nvSpPr>
            <p:cNvPr id="71" name="object 71" descr=""/>
            <p:cNvSpPr/>
            <p:nvPr/>
          </p:nvSpPr>
          <p:spPr>
            <a:xfrm>
              <a:off x="7232649" y="3716401"/>
              <a:ext cx="1008380" cy="1368425"/>
            </a:xfrm>
            <a:custGeom>
              <a:avLst/>
              <a:gdLst/>
              <a:ahLst/>
              <a:cxnLst/>
              <a:rect l="l" t="t" r="r" b="b"/>
              <a:pathLst>
                <a:path w="1008379" h="1368425">
                  <a:moveTo>
                    <a:pt x="0" y="0"/>
                  </a:moveTo>
                  <a:lnTo>
                    <a:pt x="1008126" y="576199"/>
                  </a:lnTo>
                </a:path>
                <a:path w="1008379" h="1368425">
                  <a:moveTo>
                    <a:pt x="1008126" y="865124"/>
                  </a:moveTo>
                  <a:lnTo>
                    <a:pt x="0" y="136829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872350" y="4868799"/>
              <a:ext cx="431800" cy="432434"/>
            </a:xfrm>
            <a:custGeom>
              <a:avLst/>
              <a:gdLst/>
              <a:ahLst/>
              <a:cxnLst/>
              <a:rect l="l" t="t" r="r" b="b"/>
              <a:pathLst>
                <a:path w="431800" h="432435">
                  <a:moveTo>
                    <a:pt x="215900" y="0"/>
                  </a:moveTo>
                  <a:lnTo>
                    <a:pt x="166391" y="5707"/>
                  </a:lnTo>
                  <a:lnTo>
                    <a:pt x="120946" y="21963"/>
                  </a:lnTo>
                  <a:lnTo>
                    <a:pt x="80859" y="47466"/>
                  </a:lnTo>
                  <a:lnTo>
                    <a:pt x="47426" y="80912"/>
                  </a:lnTo>
                  <a:lnTo>
                    <a:pt x="21941" y="121001"/>
                  </a:lnTo>
                  <a:lnTo>
                    <a:pt x="5701" y="166431"/>
                  </a:lnTo>
                  <a:lnTo>
                    <a:pt x="0" y="215900"/>
                  </a:lnTo>
                  <a:lnTo>
                    <a:pt x="5701" y="265415"/>
                  </a:lnTo>
                  <a:lnTo>
                    <a:pt x="21941" y="310878"/>
                  </a:lnTo>
                  <a:lnTo>
                    <a:pt x="47426" y="350990"/>
                  </a:lnTo>
                  <a:lnTo>
                    <a:pt x="80859" y="384450"/>
                  </a:lnTo>
                  <a:lnTo>
                    <a:pt x="120946" y="409960"/>
                  </a:lnTo>
                  <a:lnTo>
                    <a:pt x="166391" y="426218"/>
                  </a:lnTo>
                  <a:lnTo>
                    <a:pt x="215900" y="431926"/>
                  </a:lnTo>
                  <a:lnTo>
                    <a:pt x="265368" y="426218"/>
                  </a:lnTo>
                  <a:lnTo>
                    <a:pt x="310798" y="409960"/>
                  </a:lnTo>
                  <a:lnTo>
                    <a:pt x="350887" y="384450"/>
                  </a:lnTo>
                  <a:lnTo>
                    <a:pt x="384333" y="350990"/>
                  </a:lnTo>
                  <a:lnTo>
                    <a:pt x="409836" y="310878"/>
                  </a:lnTo>
                  <a:lnTo>
                    <a:pt x="426092" y="265415"/>
                  </a:lnTo>
                  <a:lnTo>
                    <a:pt x="431800" y="215900"/>
                  </a:lnTo>
                  <a:lnTo>
                    <a:pt x="426092" y="166431"/>
                  </a:lnTo>
                  <a:lnTo>
                    <a:pt x="409836" y="121001"/>
                  </a:lnTo>
                  <a:lnTo>
                    <a:pt x="384333" y="80912"/>
                  </a:lnTo>
                  <a:lnTo>
                    <a:pt x="350887" y="47466"/>
                  </a:lnTo>
                  <a:lnTo>
                    <a:pt x="310798" y="21963"/>
                  </a:lnTo>
                  <a:lnTo>
                    <a:pt x="265368" y="5707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872350" y="4868799"/>
              <a:ext cx="431800" cy="432434"/>
            </a:xfrm>
            <a:custGeom>
              <a:avLst/>
              <a:gdLst/>
              <a:ahLst/>
              <a:cxnLst/>
              <a:rect l="l" t="t" r="r" b="b"/>
              <a:pathLst>
                <a:path w="431800" h="432435">
                  <a:moveTo>
                    <a:pt x="0" y="215900"/>
                  </a:moveTo>
                  <a:lnTo>
                    <a:pt x="5701" y="166431"/>
                  </a:lnTo>
                  <a:lnTo>
                    <a:pt x="21941" y="121001"/>
                  </a:lnTo>
                  <a:lnTo>
                    <a:pt x="47426" y="80912"/>
                  </a:lnTo>
                  <a:lnTo>
                    <a:pt x="80859" y="47466"/>
                  </a:lnTo>
                  <a:lnTo>
                    <a:pt x="120946" y="21963"/>
                  </a:lnTo>
                  <a:lnTo>
                    <a:pt x="166391" y="5707"/>
                  </a:lnTo>
                  <a:lnTo>
                    <a:pt x="215900" y="0"/>
                  </a:lnTo>
                  <a:lnTo>
                    <a:pt x="265368" y="5707"/>
                  </a:lnTo>
                  <a:lnTo>
                    <a:pt x="310798" y="21963"/>
                  </a:lnTo>
                  <a:lnTo>
                    <a:pt x="350887" y="47466"/>
                  </a:lnTo>
                  <a:lnTo>
                    <a:pt x="384333" y="80912"/>
                  </a:lnTo>
                  <a:lnTo>
                    <a:pt x="409836" y="121001"/>
                  </a:lnTo>
                  <a:lnTo>
                    <a:pt x="426092" y="166431"/>
                  </a:lnTo>
                  <a:lnTo>
                    <a:pt x="431800" y="215900"/>
                  </a:lnTo>
                  <a:lnTo>
                    <a:pt x="426092" y="265415"/>
                  </a:lnTo>
                  <a:lnTo>
                    <a:pt x="409836" y="310878"/>
                  </a:lnTo>
                  <a:lnTo>
                    <a:pt x="384333" y="350990"/>
                  </a:lnTo>
                  <a:lnTo>
                    <a:pt x="350887" y="384450"/>
                  </a:lnTo>
                  <a:lnTo>
                    <a:pt x="310798" y="409960"/>
                  </a:lnTo>
                  <a:lnTo>
                    <a:pt x="265368" y="426218"/>
                  </a:lnTo>
                  <a:lnTo>
                    <a:pt x="215900" y="431926"/>
                  </a:lnTo>
                  <a:lnTo>
                    <a:pt x="166391" y="426218"/>
                  </a:lnTo>
                  <a:lnTo>
                    <a:pt x="120946" y="409960"/>
                  </a:lnTo>
                  <a:lnTo>
                    <a:pt x="80859" y="384450"/>
                  </a:lnTo>
                  <a:lnTo>
                    <a:pt x="47426" y="350990"/>
                  </a:lnTo>
                  <a:lnTo>
                    <a:pt x="21941" y="310878"/>
                  </a:lnTo>
                  <a:lnTo>
                    <a:pt x="5701" y="265415"/>
                  </a:lnTo>
                  <a:lnTo>
                    <a:pt x="0" y="2159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06183" y="4756404"/>
              <a:ext cx="725424" cy="789432"/>
            </a:xfrm>
            <a:prstGeom prst="rect">
              <a:avLst/>
            </a:prstGeom>
          </p:spPr>
        </p:pic>
      </p:grpSp>
      <p:sp>
        <p:nvSpPr>
          <p:cNvPr id="75" name="object 75" descr=""/>
          <p:cNvSpPr txBox="1"/>
          <p:nvPr/>
        </p:nvSpPr>
        <p:spPr>
          <a:xfrm>
            <a:off x="7015353" y="4847590"/>
            <a:ext cx="2819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6" name="object 76" descr=""/>
          <p:cNvGrpSpPr/>
          <p:nvPr/>
        </p:nvGrpSpPr>
        <p:grpSpPr>
          <a:xfrm>
            <a:off x="5268976" y="3488435"/>
            <a:ext cx="3023235" cy="1471295"/>
            <a:chOff x="5268976" y="3488435"/>
            <a:chExt cx="3023235" cy="1471295"/>
          </a:xfrm>
        </p:grpSpPr>
        <p:sp>
          <p:nvSpPr>
            <p:cNvPr id="77" name="object 77" descr=""/>
            <p:cNvSpPr/>
            <p:nvPr/>
          </p:nvSpPr>
          <p:spPr>
            <a:xfrm>
              <a:off x="5288026" y="3932300"/>
              <a:ext cx="1656080" cy="1008380"/>
            </a:xfrm>
            <a:custGeom>
              <a:avLst/>
              <a:gdLst/>
              <a:ahLst/>
              <a:cxnLst/>
              <a:rect l="l" t="t" r="r" b="b"/>
              <a:pathLst>
                <a:path w="1656079" h="1008379">
                  <a:moveTo>
                    <a:pt x="0" y="72898"/>
                  </a:moveTo>
                  <a:lnTo>
                    <a:pt x="0" y="936498"/>
                  </a:lnTo>
                </a:path>
                <a:path w="1656079" h="1008379">
                  <a:moveTo>
                    <a:pt x="144399" y="0"/>
                  </a:moveTo>
                  <a:lnTo>
                    <a:pt x="1655699" y="100799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26452" y="3488435"/>
              <a:ext cx="865631" cy="789432"/>
            </a:xfrm>
            <a:prstGeom prst="rect">
              <a:avLst/>
            </a:prstGeom>
          </p:spPr>
        </p:pic>
      </p:grpSp>
      <p:sp>
        <p:nvSpPr>
          <p:cNvPr id="79" name="object 79" descr=""/>
          <p:cNvSpPr txBox="1"/>
          <p:nvPr/>
        </p:nvSpPr>
        <p:spPr>
          <a:xfrm>
            <a:off x="7636509" y="3582415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70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0" name="object 8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98080" y="4642103"/>
            <a:ext cx="865631" cy="789432"/>
          </a:xfrm>
          <a:prstGeom prst="rect">
            <a:avLst/>
          </a:prstGeom>
        </p:spPr>
      </p:pic>
      <p:sp>
        <p:nvSpPr>
          <p:cNvPr id="81" name="object 81" descr=""/>
          <p:cNvSpPr txBox="1"/>
          <p:nvPr/>
        </p:nvSpPr>
        <p:spPr>
          <a:xfrm>
            <a:off x="7707883" y="4735195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60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2" name="object 82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68467" y="3936491"/>
            <a:ext cx="865632" cy="789432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5477002" y="4030217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80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4" name="object 84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619244" y="4152900"/>
            <a:ext cx="865631" cy="789432"/>
          </a:xfrm>
          <a:prstGeom prst="rect">
            <a:avLst/>
          </a:prstGeom>
        </p:spPr>
      </p:pic>
      <p:sp>
        <p:nvSpPr>
          <p:cNvPr id="85" name="object 85" descr=""/>
          <p:cNvSpPr txBox="1"/>
          <p:nvPr/>
        </p:nvSpPr>
        <p:spPr>
          <a:xfrm>
            <a:off x="4827778" y="4245990"/>
            <a:ext cx="4216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Arial"/>
                <a:cs typeface="Arial"/>
              </a:rPr>
              <a:t>50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04354" y="157048"/>
            <a:ext cx="27216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>
                <a:solidFill>
                  <a:srgbClr val="663300"/>
                </a:solidFill>
                <a:latin typeface="Arial"/>
                <a:cs typeface="Arial"/>
              </a:rPr>
              <a:t>Kruskal</a:t>
            </a:r>
            <a:r>
              <a:rPr dirty="0" sz="4000" spc="-45">
                <a:solidFill>
                  <a:srgbClr val="663300"/>
                </a:solidFill>
              </a:rPr>
              <a:t>算</a:t>
            </a:r>
            <a:r>
              <a:rPr dirty="0" sz="4000" spc="-50">
                <a:solidFill>
                  <a:srgbClr val="663300"/>
                </a:solidFill>
              </a:rPr>
              <a:t>法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95527" y="1327403"/>
            <a:ext cx="8783320" cy="4803775"/>
            <a:chOff x="795527" y="1327403"/>
            <a:chExt cx="8783320" cy="48037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4419" y="1551811"/>
              <a:ext cx="859536" cy="34348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680" y="1327403"/>
              <a:ext cx="672083" cy="9022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6316" y="1327403"/>
              <a:ext cx="2026920" cy="9022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56788" y="1327403"/>
              <a:ext cx="672084" cy="902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2423" y="1327403"/>
              <a:ext cx="1350264" cy="9022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6239" y="1327403"/>
              <a:ext cx="672084" cy="9022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527" y="1816607"/>
              <a:ext cx="1729739" cy="9022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8819" y="1812035"/>
              <a:ext cx="873252" cy="90220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5624" y="1816607"/>
              <a:ext cx="672084" cy="9022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527" y="2304287"/>
              <a:ext cx="2092452" cy="9022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1531" y="2299715"/>
              <a:ext cx="827532" cy="9022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2616" y="2304287"/>
              <a:ext cx="762000" cy="9022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8167" y="2299715"/>
              <a:ext cx="827532" cy="9022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59251" y="2304287"/>
              <a:ext cx="807720" cy="90220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30523" y="2304287"/>
              <a:ext cx="1124712" cy="90220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52543" y="2304287"/>
              <a:ext cx="1078991" cy="9022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2291" y="2825495"/>
              <a:ext cx="842771" cy="84429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2160" y="2790443"/>
              <a:ext cx="1551432" cy="90220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7144" y="2790443"/>
              <a:ext cx="672083" cy="90220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92779" y="2790443"/>
              <a:ext cx="1304544" cy="90220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60876" y="2790443"/>
              <a:ext cx="762000" cy="90220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86427" y="2790443"/>
              <a:ext cx="1525524" cy="90220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2291" y="3317747"/>
              <a:ext cx="842771" cy="84429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5504" y="3259836"/>
              <a:ext cx="1353311" cy="90220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82367" y="3282696"/>
              <a:ext cx="920495" cy="90220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66416" y="3259836"/>
              <a:ext cx="3803904" cy="90220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33872" y="3282696"/>
              <a:ext cx="1394459" cy="90220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91883" y="3282696"/>
              <a:ext cx="670559" cy="90220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2291" y="3805427"/>
              <a:ext cx="842771" cy="84429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5504" y="3770375"/>
              <a:ext cx="1303020" cy="90220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32075" y="3765803"/>
              <a:ext cx="827532" cy="90220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23160" y="3770375"/>
              <a:ext cx="1505712" cy="90220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92423" y="3765803"/>
              <a:ext cx="827531" cy="90220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83507" y="3770375"/>
              <a:ext cx="1504188" cy="90220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1248" y="3770375"/>
              <a:ext cx="672084" cy="90220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86883" y="3747515"/>
              <a:ext cx="944880" cy="90220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95316" y="3770375"/>
              <a:ext cx="920496" cy="90220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79363" y="3747515"/>
              <a:ext cx="2987040" cy="90220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29956" y="3770375"/>
              <a:ext cx="1548383" cy="90220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12291" y="4290059"/>
              <a:ext cx="842771" cy="84429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42160" y="4255008"/>
              <a:ext cx="1979676" cy="90220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5388" y="4255008"/>
              <a:ext cx="672084" cy="90220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21023" y="4255008"/>
              <a:ext cx="1304544" cy="90220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89119" y="4255008"/>
              <a:ext cx="784860" cy="90220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37531" y="4255008"/>
              <a:ext cx="670560" cy="90220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71643" y="4250436"/>
              <a:ext cx="760476" cy="90220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95672" y="4255008"/>
              <a:ext cx="1392936" cy="90220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52160" y="4255008"/>
              <a:ext cx="670560" cy="90220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86272" y="4255008"/>
              <a:ext cx="1303020" cy="90220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2843" y="4255008"/>
              <a:ext cx="762000" cy="90220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8395" y="4255008"/>
              <a:ext cx="672083" cy="90220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12291" y="4777739"/>
              <a:ext cx="842771" cy="84429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42160" y="4742688"/>
              <a:ext cx="2540508" cy="90220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46220" y="4738115"/>
              <a:ext cx="850391" cy="90220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60163" y="4742688"/>
              <a:ext cx="3468624" cy="90220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292339" y="4742688"/>
              <a:ext cx="1231392" cy="90220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987284" y="4742688"/>
              <a:ext cx="807720" cy="90220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12291" y="5263895"/>
              <a:ext cx="842771" cy="844296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65504" y="5228844"/>
              <a:ext cx="2069592" cy="90220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898648" y="5228844"/>
              <a:ext cx="830579" cy="902207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1036116" y="1434211"/>
            <a:ext cx="357251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5" b="1">
                <a:latin typeface="Arial"/>
                <a:cs typeface="Arial"/>
              </a:rPr>
              <a:t>MST-</a:t>
            </a:r>
            <a:r>
              <a:rPr dirty="0" sz="3200" spc="-10" b="1">
                <a:latin typeface="Arial"/>
                <a:cs typeface="Arial"/>
              </a:rPr>
              <a:t>Kruskal(</a:t>
            </a:r>
            <a:r>
              <a:rPr dirty="0" sz="3200" spc="-10" b="1" i="1">
                <a:latin typeface="Arial"/>
                <a:cs typeface="Arial"/>
              </a:rPr>
              <a:t>G,W</a:t>
            </a:r>
            <a:r>
              <a:rPr dirty="0" sz="3200" spc="-10" b="1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036116" y="1923414"/>
            <a:ext cx="4126229" cy="14878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73735" indent="-66167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673735" algn="l"/>
                <a:tab pos="674370" algn="l"/>
              </a:tabLst>
            </a:pPr>
            <a:r>
              <a:rPr dirty="0" sz="3200" spc="-20" b="1">
                <a:latin typeface="Arial"/>
                <a:cs typeface="Arial"/>
              </a:rPr>
              <a:t>A=</a:t>
            </a:r>
            <a:r>
              <a:rPr dirty="0" sz="3200" spc="-20" b="1">
                <a:latin typeface="Symbol"/>
                <a:cs typeface="Symbol"/>
              </a:rPr>
              <a:t></a:t>
            </a:r>
            <a:r>
              <a:rPr dirty="0" sz="3200" spc="-20" b="1">
                <a:latin typeface="Arial"/>
                <a:cs typeface="Arial"/>
              </a:rPr>
              <a:t>;</a:t>
            </a:r>
            <a:endParaRPr sz="3200">
              <a:latin typeface="Arial"/>
              <a:cs typeface="Arial"/>
            </a:endParaRPr>
          </a:p>
          <a:p>
            <a:pPr marL="689610" indent="-677545">
              <a:lnSpc>
                <a:spcPts val="3835"/>
              </a:lnSpc>
              <a:buAutoNum type="arabicPeriod"/>
              <a:tabLst>
                <a:tab pos="689610" algn="l"/>
                <a:tab pos="690245" algn="l"/>
                <a:tab pos="1568450" algn="l"/>
                <a:tab pos="3569970" algn="l"/>
              </a:tabLst>
            </a:pPr>
            <a:r>
              <a:rPr dirty="0" sz="3200" spc="-25" b="1">
                <a:latin typeface="Arial"/>
                <a:cs typeface="Arial"/>
              </a:rPr>
              <a:t>For</a:t>
            </a:r>
            <a:r>
              <a:rPr dirty="0" sz="3200" b="1">
                <a:latin typeface="Arial"/>
                <a:cs typeface="Arial"/>
              </a:rPr>
              <a:t>	</a:t>
            </a:r>
            <a:r>
              <a:rPr dirty="0" sz="3200" spc="-10" b="1">
                <a:latin typeface="Symbol"/>
                <a:cs typeface="Symbol"/>
              </a:rPr>
              <a:t></a:t>
            </a:r>
            <a:r>
              <a:rPr dirty="0" sz="3200" spc="-10" b="1" i="1">
                <a:latin typeface="Arial"/>
                <a:cs typeface="Arial"/>
              </a:rPr>
              <a:t>v</a:t>
            </a:r>
            <a:r>
              <a:rPr dirty="0" sz="3200" spc="-10" b="1">
                <a:latin typeface="Symbol"/>
                <a:cs typeface="Symbol"/>
              </a:rPr>
              <a:t></a:t>
            </a:r>
            <a:r>
              <a:rPr dirty="0" sz="3200" spc="-10" b="1" i="1">
                <a:latin typeface="Arial"/>
                <a:cs typeface="Arial"/>
              </a:rPr>
              <a:t>V[G]</a:t>
            </a:r>
            <a:r>
              <a:rPr dirty="0" sz="3200" b="1" i="1">
                <a:latin typeface="Arial"/>
                <a:cs typeface="Arial"/>
              </a:rPr>
              <a:t>	</a:t>
            </a:r>
            <a:r>
              <a:rPr dirty="0" sz="3200" spc="-25" b="1">
                <a:latin typeface="Arial"/>
                <a:cs typeface="Arial"/>
              </a:rPr>
              <a:t>Do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35"/>
              </a:lnSpc>
            </a:pPr>
            <a:r>
              <a:rPr dirty="0" sz="3200" spc="-25" b="1">
                <a:latin typeface="Arial"/>
                <a:cs typeface="Arial"/>
              </a:rPr>
              <a:t>3.</a:t>
            </a:r>
            <a:endParaRPr sz="32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2283079" y="2897505"/>
            <a:ext cx="30473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62885" algn="l"/>
              </a:tabLst>
            </a:pPr>
            <a:r>
              <a:rPr dirty="0" sz="3200" spc="-10" b="1">
                <a:latin typeface="Arial"/>
                <a:cs typeface="Arial"/>
              </a:rPr>
              <a:t>Make-Set(</a:t>
            </a:r>
            <a:r>
              <a:rPr dirty="0" sz="3200" spc="-10" b="1" i="1">
                <a:latin typeface="Arial"/>
                <a:cs typeface="Arial"/>
              </a:rPr>
              <a:t>v</a:t>
            </a:r>
            <a:r>
              <a:rPr dirty="0" sz="3200" spc="-10" b="1">
                <a:latin typeface="Arial"/>
                <a:cs typeface="Arial"/>
              </a:rPr>
              <a:t>);</a:t>
            </a:r>
            <a:r>
              <a:rPr dirty="0" sz="3200" b="1">
                <a:latin typeface="Arial"/>
                <a:cs typeface="Arial"/>
              </a:rPr>
              <a:t>	</a:t>
            </a:r>
            <a:r>
              <a:rPr dirty="0" sz="3200" spc="-25" b="1">
                <a:latin typeface="Arial"/>
                <a:cs typeface="Arial"/>
              </a:rPr>
              <a:t>/*</a:t>
            </a:r>
            <a:endParaRPr sz="32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036116" y="3389757"/>
            <a:ext cx="8274684" cy="24606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82295" indent="-570230">
              <a:lnSpc>
                <a:spcPts val="3765"/>
              </a:lnSpc>
              <a:spcBef>
                <a:spcPts val="105"/>
              </a:spcBef>
              <a:buFont typeface="Arial"/>
              <a:buAutoNum type="arabicPeriod" startAt="4"/>
              <a:tabLst>
                <a:tab pos="582295" algn="l"/>
                <a:tab pos="582930" algn="l"/>
              </a:tabLst>
            </a:pPr>
            <a:r>
              <a:rPr dirty="0" sz="3200" spc="-30" b="1">
                <a:latin typeface="宋体"/>
                <a:cs typeface="宋体"/>
              </a:rPr>
              <a:t>按照</a:t>
            </a:r>
            <a:r>
              <a:rPr dirty="0" sz="3200" spc="-10" b="1" i="1">
                <a:latin typeface="Arial"/>
                <a:cs typeface="Arial"/>
              </a:rPr>
              <a:t>W</a:t>
            </a:r>
            <a:r>
              <a:rPr dirty="0" sz="3200" spc="-30" b="1">
                <a:latin typeface="宋体"/>
                <a:cs typeface="宋体"/>
              </a:rPr>
              <a:t>值</a:t>
            </a:r>
            <a:r>
              <a:rPr dirty="0" sz="3200" spc="-30" b="1">
                <a:latin typeface="宋体"/>
                <a:cs typeface="宋体"/>
              </a:rPr>
              <a:t>的</a:t>
            </a:r>
            <a:r>
              <a:rPr dirty="0" sz="3200" spc="-30" b="1">
                <a:latin typeface="宋体"/>
                <a:cs typeface="宋体"/>
              </a:rPr>
              <a:t>递</a:t>
            </a:r>
            <a:r>
              <a:rPr dirty="0" sz="3200" spc="-30" b="1">
                <a:latin typeface="宋体"/>
                <a:cs typeface="宋体"/>
              </a:rPr>
              <a:t>增</a:t>
            </a:r>
            <a:r>
              <a:rPr dirty="0" sz="3200" spc="-30" b="1">
                <a:latin typeface="宋体"/>
                <a:cs typeface="宋体"/>
              </a:rPr>
              <a:t>顺</a:t>
            </a:r>
            <a:r>
              <a:rPr dirty="0" sz="3200" spc="-30" b="1">
                <a:latin typeface="宋体"/>
                <a:cs typeface="宋体"/>
              </a:rPr>
              <a:t>序</a:t>
            </a:r>
            <a:r>
              <a:rPr dirty="0" sz="3200" spc="-30" b="1">
                <a:latin typeface="宋体"/>
                <a:cs typeface="宋体"/>
              </a:rPr>
              <a:t>排</a:t>
            </a:r>
            <a:r>
              <a:rPr dirty="0" sz="3200" spc="-25" b="1">
                <a:latin typeface="宋体"/>
                <a:cs typeface="宋体"/>
              </a:rPr>
              <a:t>序</a:t>
            </a:r>
            <a:r>
              <a:rPr dirty="0" sz="3200" spc="-10" b="1" i="1">
                <a:latin typeface="Arial"/>
                <a:cs typeface="Arial"/>
              </a:rPr>
              <a:t>E[G]</a:t>
            </a:r>
            <a:r>
              <a:rPr dirty="0" sz="3200" spc="-10" b="1">
                <a:latin typeface="Arial"/>
                <a:cs typeface="Arial"/>
              </a:rPr>
              <a:t>;</a:t>
            </a:r>
            <a:endParaRPr sz="3200">
              <a:latin typeface="Arial"/>
              <a:cs typeface="Arial"/>
            </a:endParaRPr>
          </a:p>
          <a:p>
            <a:pPr marL="582295" indent="-570230">
              <a:lnSpc>
                <a:spcPts val="3920"/>
              </a:lnSpc>
              <a:buAutoNum type="arabicPeriod" startAt="4"/>
              <a:tabLst>
                <a:tab pos="582295" algn="l"/>
                <a:tab pos="582930" algn="l"/>
                <a:tab pos="7718425" algn="l"/>
              </a:tabLst>
            </a:pPr>
            <a:r>
              <a:rPr dirty="0" sz="3200" b="1">
                <a:latin typeface="Arial"/>
                <a:cs typeface="Arial"/>
              </a:rPr>
              <a:t>For</a:t>
            </a:r>
            <a:r>
              <a:rPr dirty="0" sz="3200" spc="-85" b="1">
                <a:latin typeface="Arial"/>
                <a:cs typeface="Arial"/>
              </a:rPr>
              <a:t> </a:t>
            </a:r>
            <a:r>
              <a:rPr dirty="0" sz="3350" b="1" i="1">
                <a:latin typeface="Symbol"/>
                <a:cs typeface="Symbol"/>
              </a:rPr>
              <a:t></a:t>
            </a:r>
            <a:r>
              <a:rPr dirty="0" sz="3200" b="1" i="1">
                <a:latin typeface="Arial"/>
                <a:cs typeface="Arial"/>
              </a:rPr>
              <a:t>(u,</a:t>
            </a:r>
            <a:r>
              <a:rPr dirty="0" sz="3200" spc="-80" b="1" i="1">
                <a:latin typeface="Arial"/>
                <a:cs typeface="Arial"/>
              </a:rPr>
              <a:t> </a:t>
            </a:r>
            <a:r>
              <a:rPr dirty="0" sz="3200" b="1" i="1">
                <a:latin typeface="Arial"/>
                <a:cs typeface="Arial"/>
              </a:rPr>
              <a:t>v)</a:t>
            </a:r>
            <a:r>
              <a:rPr dirty="0" sz="3350" b="1" i="1">
                <a:latin typeface="Symbol"/>
                <a:cs typeface="Symbol"/>
              </a:rPr>
              <a:t></a:t>
            </a:r>
            <a:r>
              <a:rPr dirty="0" sz="3200" b="1" i="1">
                <a:latin typeface="Arial"/>
                <a:cs typeface="Arial"/>
              </a:rPr>
              <a:t>E[G]</a:t>
            </a:r>
            <a:r>
              <a:rPr dirty="0" sz="3200" spc="-100" b="1" i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(</a:t>
            </a:r>
            <a:r>
              <a:rPr dirty="0" sz="3200" spc="-35" b="1">
                <a:latin typeface="宋体"/>
                <a:cs typeface="宋体"/>
              </a:rPr>
              <a:t>按</a:t>
            </a:r>
            <a:r>
              <a:rPr dirty="0" sz="3200" b="1" i="1">
                <a:latin typeface="Arial"/>
                <a:cs typeface="Arial"/>
              </a:rPr>
              <a:t>W</a:t>
            </a:r>
            <a:r>
              <a:rPr dirty="0" sz="3200" spc="-35" b="1">
                <a:latin typeface="宋体"/>
                <a:cs typeface="宋体"/>
              </a:rPr>
              <a:t>值</a:t>
            </a:r>
            <a:r>
              <a:rPr dirty="0" sz="3200" spc="-35" b="1">
                <a:latin typeface="宋体"/>
                <a:cs typeface="宋体"/>
              </a:rPr>
              <a:t>的</a:t>
            </a:r>
            <a:r>
              <a:rPr dirty="0" sz="3200" spc="-35" b="1">
                <a:latin typeface="宋体"/>
                <a:cs typeface="宋体"/>
              </a:rPr>
              <a:t>递</a:t>
            </a:r>
            <a:r>
              <a:rPr dirty="0" sz="3200" spc="-35" b="1">
                <a:latin typeface="宋体"/>
                <a:cs typeface="宋体"/>
              </a:rPr>
              <a:t>增</a:t>
            </a:r>
            <a:r>
              <a:rPr dirty="0" sz="3200" spc="-35" b="1">
                <a:latin typeface="宋体"/>
                <a:cs typeface="宋体"/>
              </a:rPr>
              <a:t>顺</a:t>
            </a:r>
            <a:r>
              <a:rPr dirty="0" sz="3200" spc="-30" b="1">
                <a:latin typeface="宋体"/>
                <a:cs typeface="宋体"/>
              </a:rPr>
              <a:t>序</a:t>
            </a:r>
            <a:r>
              <a:rPr dirty="0" sz="3200" spc="-50" b="1">
                <a:latin typeface="Arial"/>
                <a:cs typeface="Arial"/>
              </a:rPr>
              <a:t>)</a:t>
            </a:r>
            <a:r>
              <a:rPr dirty="0" sz="3200" b="1">
                <a:latin typeface="Arial"/>
                <a:cs typeface="Arial"/>
              </a:rPr>
              <a:t>	</a:t>
            </a:r>
            <a:r>
              <a:rPr dirty="0" sz="3200" spc="-25" b="1">
                <a:latin typeface="Arial"/>
                <a:cs typeface="Arial"/>
              </a:rPr>
              <a:t>Do</a:t>
            </a:r>
            <a:endParaRPr sz="3200">
              <a:latin typeface="Arial"/>
              <a:cs typeface="Arial"/>
            </a:endParaRPr>
          </a:p>
          <a:p>
            <a:pPr marL="1259205" indent="-1247140">
              <a:lnSpc>
                <a:spcPts val="3815"/>
              </a:lnSpc>
              <a:buAutoNum type="arabicPeriod" startAt="4"/>
              <a:tabLst>
                <a:tab pos="1259205" algn="l"/>
                <a:tab pos="1259840" algn="l"/>
                <a:tab pos="1845310" algn="l"/>
              </a:tabLst>
            </a:pPr>
            <a:r>
              <a:rPr dirty="0" sz="3200" spc="-25" b="1">
                <a:latin typeface="Arial"/>
                <a:cs typeface="Arial"/>
              </a:rPr>
              <a:t>If</a:t>
            </a:r>
            <a:r>
              <a:rPr dirty="0" sz="3200" b="1">
                <a:latin typeface="Arial"/>
                <a:cs typeface="Arial"/>
              </a:rPr>
              <a:t>	</a:t>
            </a:r>
            <a:r>
              <a:rPr dirty="0" sz="3200" spc="-10" b="1">
                <a:latin typeface="Arial"/>
                <a:cs typeface="Arial"/>
              </a:rPr>
              <a:t>Find-Set(</a:t>
            </a:r>
            <a:r>
              <a:rPr dirty="0" sz="3200" spc="-10" b="1" i="1">
                <a:latin typeface="Arial"/>
                <a:cs typeface="Arial"/>
              </a:rPr>
              <a:t>u</a:t>
            </a:r>
            <a:r>
              <a:rPr dirty="0" sz="3200" spc="-10" b="1">
                <a:latin typeface="Arial"/>
                <a:cs typeface="Arial"/>
              </a:rPr>
              <a:t>)</a:t>
            </a:r>
            <a:r>
              <a:rPr dirty="0" sz="3200" spc="-10" b="1">
                <a:latin typeface="Symbol"/>
                <a:cs typeface="Symbol"/>
              </a:rPr>
              <a:t></a:t>
            </a:r>
            <a:r>
              <a:rPr dirty="0" sz="3200" spc="-10" b="1">
                <a:latin typeface="Arial"/>
                <a:cs typeface="Arial"/>
              </a:rPr>
              <a:t>Find-Set(</a:t>
            </a:r>
            <a:r>
              <a:rPr dirty="0" sz="3200" spc="-10" b="1" i="1">
                <a:latin typeface="Arial"/>
                <a:cs typeface="Arial"/>
              </a:rPr>
              <a:t>v</a:t>
            </a:r>
            <a:r>
              <a:rPr dirty="0" sz="3200" spc="-10" b="1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59205" indent="-1247140">
              <a:lnSpc>
                <a:spcPts val="3835"/>
              </a:lnSpc>
              <a:buAutoNum type="arabicPeriod" startAt="4"/>
              <a:tabLst>
                <a:tab pos="1259205" algn="l"/>
                <a:tab pos="1259840" algn="l"/>
                <a:tab pos="2437765" algn="l"/>
                <a:tab pos="5222240" algn="l"/>
              </a:tabLst>
            </a:pPr>
            <a:r>
              <a:rPr dirty="0" sz="3200" spc="-20" b="1">
                <a:latin typeface="Arial"/>
                <a:cs typeface="Arial"/>
              </a:rPr>
              <a:t>Then</a:t>
            </a:r>
            <a:r>
              <a:rPr dirty="0" sz="3200" b="1">
                <a:latin typeface="Arial"/>
                <a:cs typeface="Arial"/>
              </a:rPr>
              <a:t>	A=A</a:t>
            </a:r>
            <a:r>
              <a:rPr dirty="0" sz="3200" b="1">
                <a:latin typeface="Symbol"/>
                <a:cs typeface="Symbol"/>
              </a:rPr>
              <a:t></a:t>
            </a:r>
            <a:r>
              <a:rPr dirty="0" sz="3200" b="1">
                <a:latin typeface="Arial"/>
                <a:cs typeface="Arial"/>
              </a:rPr>
              <a:t>{(u,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v)};</a:t>
            </a:r>
            <a:r>
              <a:rPr dirty="0" sz="3200" b="1">
                <a:latin typeface="Arial"/>
                <a:cs typeface="Arial"/>
              </a:rPr>
              <a:t>	Union(</a:t>
            </a:r>
            <a:r>
              <a:rPr dirty="0" sz="3200" b="1" i="1">
                <a:latin typeface="Arial"/>
                <a:cs typeface="Arial"/>
              </a:rPr>
              <a:t>u,</a:t>
            </a:r>
            <a:r>
              <a:rPr dirty="0" sz="3200" spc="-40" b="1" i="1">
                <a:latin typeface="Arial"/>
                <a:cs typeface="Arial"/>
              </a:rPr>
              <a:t> </a:t>
            </a:r>
            <a:r>
              <a:rPr dirty="0" sz="3200" spc="-25" b="1" i="1">
                <a:latin typeface="Arial"/>
                <a:cs typeface="Arial"/>
              </a:rPr>
              <a:t>v</a:t>
            </a:r>
            <a:r>
              <a:rPr dirty="0" sz="3200" spc="-25" b="1">
                <a:latin typeface="Arial"/>
                <a:cs typeface="Arial"/>
              </a:rPr>
              <a:t>);</a:t>
            </a:r>
            <a:endParaRPr sz="3200">
              <a:latin typeface="Arial"/>
              <a:cs typeface="Arial"/>
            </a:endParaRPr>
          </a:p>
          <a:p>
            <a:pPr marL="582295" indent="-570230">
              <a:lnSpc>
                <a:spcPts val="3835"/>
              </a:lnSpc>
              <a:buAutoNum type="arabicPeriod" startAt="4"/>
              <a:tabLst>
                <a:tab pos="582295" algn="l"/>
                <a:tab pos="582930" algn="l"/>
                <a:tab pos="2115820" algn="l"/>
              </a:tabLst>
            </a:pPr>
            <a:r>
              <a:rPr dirty="0" sz="3200" spc="-10" b="1">
                <a:latin typeface="Arial"/>
                <a:cs typeface="Arial"/>
              </a:rPr>
              <a:t>Return</a:t>
            </a:r>
            <a:r>
              <a:rPr dirty="0" sz="3200" b="1">
                <a:latin typeface="Arial"/>
                <a:cs typeface="Arial"/>
              </a:rPr>
              <a:t>	</a:t>
            </a:r>
            <a:r>
              <a:rPr dirty="0" sz="3200" spc="-50" b="1" i="1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5738" y="157048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</a:rPr>
              <a:t>算</a:t>
            </a:r>
            <a:r>
              <a:rPr dirty="0" sz="4000" spc="-45">
                <a:solidFill>
                  <a:srgbClr val="663300"/>
                </a:solidFill>
              </a:rPr>
              <a:t>法</a:t>
            </a:r>
            <a:r>
              <a:rPr dirty="0" sz="4000" spc="-45">
                <a:solidFill>
                  <a:srgbClr val="663300"/>
                </a:solidFill>
              </a:rPr>
              <a:t>复</a:t>
            </a:r>
            <a:r>
              <a:rPr dirty="0" sz="4000" spc="-45">
                <a:solidFill>
                  <a:srgbClr val="663300"/>
                </a:solidFill>
              </a:rPr>
              <a:t>杂</a:t>
            </a:r>
            <a:r>
              <a:rPr dirty="0" sz="4000" spc="-50">
                <a:solidFill>
                  <a:srgbClr val="663300"/>
                </a:solidFill>
              </a:rPr>
              <a:t>性</a:t>
            </a:r>
            <a:endParaRPr sz="4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4567" y="1752072"/>
            <a:ext cx="136838" cy="14147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469136" y="1424939"/>
            <a:ext cx="7840980" cy="4828540"/>
            <a:chOff x="1469136" y="1424939"/>
            <a:chExt cx="7840980" cy="482854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8885" y="1612747"/>
              <a:ext cx="410817" cy="41217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8003" y="1424939"/>
              <a:ext cx="2846832" cy="9022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9572" y="1962911"/>
              <a:ext cx="944880" cy="902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8003" y="1985771"/>
              <a:ext cx="762000" cy="9022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3555" y="1962911"/>
              <a:ext cx="2578608" cy="9022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5715" y="1985771"/>
              <a:ext cx="894588" cy="9022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3856" y="1985771"/>
              <a:ext cx="989076" cy="90220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6483" y="1985771"/>
              <a:ext cx="897636" cy="9022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7671" y="1985771"/>
              <a:ext cx="1146048" cy="9022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7271" y="1985771"/>
              <a:ext cx="897635" cy="9022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8459" y="1985771"/>
              <a:ext cx="672083" cy="9022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9136" y="2581655"/>
              <a:ext cx="647700" cy="8442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9572" y="2523743"/>
              <a:ext cx="944880" cy="90220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8003" y="2546603"/>
              <a:ext cx="762000" cy="90220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43555" y="2546603"/>
              <a:ext cx="672083" cy="9022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79191" y="2546603"/>
              <a:ext cx="762000" cy="90220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04744" y="2523743"/>
              <a:ext cx="1761744" cy="90220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30040" y="2546603"/>
              <a:ext cx="1371600" cy="90220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65191" y="2523743"/>
              <a:ext cx="944880" cy="90220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73624" y="2546603"/>
              <a:ext cx="1549907" cy="90220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87083" y="2546603"/>
              <a:ext cx="672084" cy="90220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22720" y="2546603"/>
              <a:ext cx="1168907" cy="90220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5180" y="2523743"/>
              <a:ext cx="1351787" cy="90220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6252" y="3084575"/>
              <a:ext cx="944880" cy="90220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24683" y="3107435"/>
              <a:ext cx="762000" cy="90220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50236" y="3107435"/>
              <a:ext cx="672084" cy="90220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85872" y="3107435"/>
              <a:ext cx="762000" cy="90220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11424" y="3084575"/>
              <a:ext cx="1761744" cy="90220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36719" y="3107435"/>
              <a:ext cx="1485900" cy="90220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86171" y="3084575"/>
              <a:ext cx="944879" cy="90220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94603" y="3107435"/>
              <a:ext cx="1391411" cy="90220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9568" y="3107435"/>
              <a:ext cx="672084" cy="90220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85203" y="3107435"/>
              <a:ext cx="1167383" cy="90220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16139" y="3084575"/>
              <a:ext cx="944879" cy="90220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24571" y="3107435"/>
              <a:ext cx="1685544" cy="902207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09572" y="3645407"/>
              <a:ext cx="1353312" cy="90220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16252" y="4206239"/>
              <a:ext cx="2170176" cy="90220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49980" y="4229100"/>
              <a:ext cx="781812" cy="90220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95343" y="4229100"/>
              <a:ext cx="1124712" cy="90220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83608" y="4229100"/>
              <a:ext cx="1383791" cy="90220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0951" y="4229100"/>
              <a:ext cx="672084" cy="90220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66588" y="4224527"/>
              <a:ext cx="794003" cy="90220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24144" y="4229100"/>
              <a:ext cx="1190244" cy="90220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9136" y="4824983"/>
              <a:ext cx="647700" cy="844295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2348" y="4789931"/>
              <a:ext cx="897636" cy="90220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83536" y="4785360"/>
              <a:ext cx="762000" cy="90220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609088" y="4789931"/>
              <a:ext cx="784860" cy="90220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57500" y="4789931"/>
              <a:ext cx="672084" cy="90220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993136" y="4789931"/>
              <a:ext cx="897636" cy="90220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354324" y="4767072"/>
              <a:ext cx="1353312" cy="90220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71187" y="4789931"/>
              <a:ext cx="853439" cy="90220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88180" y="4767072"/>
              <a:ext cx="1351788" cy="90220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303520" y="4789931"/>
              <a:ext cx="891539" cy="90220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58612" y="4785360"/>
              <a:ext cx="794003" cy="90220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916168" y="4789931"/>
              <a:ext cx="1293876" cy="90220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3595" y="4789931"/>
              <a:ext cx="1146048" cy="90220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83195" y="4789931"/>
              <a:ext cx="784859" cy="90220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31607" y="4789931"/>
              <a:ext cx="774192" cy="90220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9351" y="4789931"/>
              <a:ext cx="1146048" cy="90220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8952" y="4789931"/>
              <a:ext cx="897636" cy="90220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9136" y="5385816"/>
              <a:ext cx="647700" cy="84429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09572" y="5327904"/>
              <a:ext cx="3395472" cy="90220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8595" y="5350763"/>
              <a:ext cx="989076" cy="90220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1224" y="5350763"/>
              <a:ext cx="897636" cy="90220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82412" y="5350763"/>
              <a:ext cx="1144524" cy="90220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0488" y="5350763"/>
              <a:ext cx="897636" cy="90220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1676" y="5350763"/>
              <a:ext cx="672083" cy="902208"/>
            </a:xfrm>
            <a:prstGeom prst="rect">
              <a:avLst/>
            </a:prstGeom>
          </p:spPr>
        </p:pic>
      </p:grpSp>
      <p:pic>
        <p:nvPicPr>
          <p:cNvPr id="72" name="object 7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4567" y="2312904"/>
            <a:ext cx="136838" cy="141476"/>
          </a:xfrm>
          <a:prstGeom prst="rect">
            <a:avLst/>
          </a:prstGeom>
        </p:spPr>
      </p:pic>
      <p:sp>
        <p:nvSpPr>
          <p:cNvPr id="73" name="object 73" descr=""/>
          <p:cNvSpPr txBox="1"/>
          <p:nvPr/>
        </p:nvSpPr>
        <p:spPr>
          <a:xfrm>
            <a:off x="1693545" y="1458801"/>
            <a:ext cx="7350125" cy="451358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30" b="1">
                <a:latin typeface="宋体"/>
                <a:cs typeface="宋体"/>
              </a:rPr>
              <a:t>令</a:t>
            </a:r>
            <a:r>
              <a:rPr dirty="0" sz="3200" b="1" i="1">
                <a:latin typeface="Arial"/>
                <a:cs typeface="Arial"/>
              </a:rPr>
              <a:t>n=|V|,</a:t>
            </a:r>
            <a:r>
              <a:rPr dirty="0" sz="3200" spc="5" b="1" i="1">
                <a:latin typeface="Arial"/>
                <a:cs typeface="Arial"/>
              </a:rPr>
              <a:t> </a:t>
            </a:r>
            <a:r>
              <a:rPr dirty="0" sz="3200" spc="-10" b="1" i="1">
                <a:latin typeface="Arial"/>
                <a:cs typeface="Arial"/>
              </a:rPr>
              <a:t>m=|E|</a:t>
            </a:r>
            <a:endParaRPr sz="3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469265" algn="l"/>
                <a:tab pos="469900" algn="l"/>
                <a:tab pos="3504565" algn="l"/>
              </a:tabLst>
            </a:pPr>
            <a:r>
              <a:rPr dirty="0" sz="3200" spc="-35" b="1">
                <a:latin typeface="宋体"/>
                <a:cs typeface="宋体"/>
              </a:rPr>
              <a:t>第</a:t>
            </a:r>
            <a:r>
              <a:rPr dirty="0" sz="3200" spc="-10" b="1">
                <a:latin typeface="Arial"/>
                <a:cs typeface="Arial"/>
              </a:rPr>
              <a:t>4</a:t>
            </a:r>
            <a:r>
              <a:rPr dirty="0" sz="3200" spc="-35" b="1">
                <a:latin typeface="宋体"/>
                <a:cs typeface="宋体"/>
              </a:rPr>
              <a:t>步</a:t>
            </a:r>
            <a:r>
              <a:rPr dirty="0" sz="3200" spc="-35" b="1">
                <a:latin typeface="宋体"/>
                <a:cs typeface="宋体"/>
              </a:rPr>
              <a:t>需</a:t>
            </a:r>
            <a:r>
              <a:rPr dirty="0" sz="3200" spc="-35" b="1">
                <a:latin typeface="宋体"/>
                <a:cs typeface="宋体"/>
              </a:rPr>
              <a:t>要</a:t>
            </a:r>
            <a:r>
              <a:rPr dirty="0" sz="3200" spc="-35" b="1">
                <a:latin typeface="宋体"/>
                <a:cs typeface="宋体"/>
              </a:rPr>
              <a:t>时</a:t>
            </a:r>
            <a:r>
              <a:rPr dirty="0" sz="3200" spc="-30" b="1">
                <a:latin typeface="宋体"/>
                <a:cs typeface="宋体"/>
              </a:rPr>
              <a:t>间</a:t>
            </a:r>
            <a:r>
              <a:rPr dirty="0" sz="3200" spc="-50" b="1">
                <a:latin typeface="Arial"/>
                <a:cs typeface="Arial"/>
              </a:rPr>
              <a:t>:</a:t>
            </a:r>
            <a:r>
              <a:rPr dirty="0" sz="3200" b="1">
                <a:latin typeface="Arial"/>
                <a:cs typeface="Arial"/>
              </a:rPr>
              <a:t>	</a:t>
            </a:r>
            <a:r>
              <a:rPr dirty="0" sz="3200" spc="-10" b="1" i="1">
                <a:solidFill>
                  <a:srgbClr val="FF3300"/>
                </a:solidFill>
                <a:latin typeface="Arial"/>
                <a:cs typeface="Arial"/>
              </a:rPr>
              <a:t>O(m</a:t>
            </a:r>
            <a:r>
              <a:rPr dirty="0" sz="3200" spc="-10" b="1">
                <a:solidFill>
                  <a:srgbClr val="FF3300"/>
                </a:solidFill>
                <a:latin typeface="Arial"/>
                <a:cs typeface="Arial"/>
              </a:rPr>
              <a:t>log</a:t>
            </a:r>
            <a:r>
              <a:rPr dirty="0" sz="3200" spc="-10" b="1" i="1">
                <a:solidFill>
                  <a:srgbClr val="FF3300"/>
                </a:solidFill>
                <a:latin typeface="Arial"/>
                <a:cs typeface="Arial"/>
              </a:rPr>
              <a:t>m)</a:t>
            </a:r>
            <a:endParaRPr sz="3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30" b="1">
                <a:latin typeface="宋体"/>
                <a:cs typeface="宋体"/>
              </a:rPr>
              <a:t>第</a:t>
            </a:r>
            <a:r>
              <a:rPr dirty="0" sz="3200" spc="-10" b="1">
                <a:latin typeface="Arial"/>
                <a:cs typeface="Arial"/>
              </a:rPr>
              <a:t>2-3</a:t>
            </a:r>
            <a:r>
              <a:rPr dirty="0" sz="3200" spc="-30" b="1">
                <a:latin typeface="宋体"/>
                <a:cs typeface="宋体"/>
              </a:rPr>
              <a:t>步</a:t>
            </a:r>
            <a:r>
              <a:rPr dirty="0" sz="3200" spc="-30" b="1">
                <a:latin typeface="宋体"/>
                <a:cs typeface="宋体"/>
              </a:rPr>
              <a:t>执</a:t>
            </a:r>
            <a:r>
              <a:rPr dirty="0" sz="3200" spc="-25" b="1">
                <a:latin typeface="宋体"/>
                <a:cs typeface="宋体"/>
              </a:rPr>
              <a:t>行</a:t>
            </a:r>
            <a:r>
              <a:rPr dirty="0" sz="3200" spc="-10" b="1" i="1">
                <a:solidFill>
                  <a:srgbClr val="FF3300"/>
                </a:solidFill>
                <a:latin typeface="Arial"/>
                <a:cs typeface="Arial"/>
              </a:rPr>
              <a:t>O(n)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个</a:t>
            </a:r>
            <a:r>
              <a:rPr dirty="0" sz="3200" spc="-10" b="1" i="1">
                <a:solidFill>
                  <a:srgbClr val="FF3300"/>
                </a:solidFill>
                <a:latin typeface="Arial"/>
                <a:cs typeface="Arial"/>
              </a:rPr>
              <a:t>Make-Set</a:t>
            </a:r>
            <a:r>
              <a:rPr dirty="0" sz="3200" spc="-40" b="1">
                <a:solidFill>
                  <a:srgbClr val="FF3300"/>
                </a:solidFill>
                <a:latin typeface="宋体"/>
                <a:cs typeface="宋体"/>
              </a:rPr>
              <a:t>操</a:t>
            </a:r>
            <a:r>
              <a:rPr dirty="0" sz="3200" spc="-50" b="1">
                <a:solidFill>
                  <a:srgbClr val="FF3300"/>
                </a:solidFill>
                <a:latin typeface="宋体"/>
                <a:cs typeface="宋体"/>
              </a:rPr>
              <a:t>作</a:t>
            </a:r>
            <a:endParaRPr sz="3200">
              <a:latin typeface="宋体"/>
              <a:cs typeface="宋体"/>
            </a:endParaRPr>
          </a:p>
          <a:p>
            <a:pPr marL="469900" marR="5080" indent="106680">
              <a:lnSpc>
                <a:spcPts val="4420"/>
              </a:lnSpc>
              <a:spcBef>
                <a:spcPts val="240"/>
              </a:spcBef>
            </a:pPr>
            <a:r>
              <a:rPr dirty="0" sz="3200" spc="-30" b="1">
                <a:latin typeface="宋体"/>
                <a:cs typeface="宋体"/>
              </a:rPr>
              <a:t>第</a:t>
            </a:r>
            <a:r>
              <a:rPr dirty="0" sz="3200" spc="-10" b="1">
                <a:latin typeface="Arial"/>
                <a:cs typeface="Arial"/>
              </a:rPr>
              <a:t>5-8</a:t>
            </a:r>
            <a:r>
              <a:rPr dirty="0" sz="3200" spc="-30" b="1">
                <a:latin typeface="宋体"/>
                <a:cs typeface="宋体"/>
              </a:rPr>
              <a:t>步</a:t>
            </a:r>
            <a:r>
              <a:rPr dirty="0" sz="3200" spc="-30" b="1">
                <a:latin typeface="宋体"/>
                <a:cs typeface="宋体"/>
              </a:rPr>
              <a:t>执</a:t>
            </a:r>
            <a:r>
              <a:rPr dirty="0" sz="3200" spc="-30" b="1">
                <a:latin typeface="宋体"/>
                <a:cs typeface="宋体"/>
              </a:rPr>
              <a:t>行</a:t>
            </a:r>
            <a:r>
              <a:rPr dirty="0" sz="3200" b="1" i="1">
                <a:solidFill>
                  <a:srgbClr val="FF3300"/>
                </a:solidFill>
                <a:latin typeface="Arial"/>
                <a:cs typeface="Arial"/>
              </a:rPr>
              <a:t>O(m)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个</a:t>
            </a:r>
            <a:r>
              <a:rPr dirty="0" sz="3200" spc="-10" b="1">
                <a:solidFill>
                  <a:srgbClr val="FF3300"/>
                </a:solidFill>
                <a:latin typeface="Arial"/>
                <a:cs typeface="Arial"/>
              </a:rPr>
              <a:t>Find-Set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和</a:t>
            </a:r>
            <a:r>
              <a:rPr dirty="0" sz="3200" spc="-20" b="1">
                <a:solidFill>
                  <a:srgbClr val="FF3300"/>
                </a:solidFill>
                <a:latin typeface="Arial"/>
                <a:cs typeface="Arial"/>
              </a:rPr>
              <a:t>Union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操</a:t>
            </a:r>
            <a:r>
              <a:rPr dirty="0" sz="3200" spc="-50" b="1">
                <a:solidFill>
                  <a:srgbClr val="FF3300"/>
                </a:solidFill>
                <a:latin typeface="宋体"/>
                <a:cs typeface="宋体"/>
              </a:rPr>
              <a:t>作</a:t>
            </a:r>
            <a:endParaRPr sz="3200">
              <a:latin typeface="宋体"/>
              <a:cs typeface="宋体"/>
            </a:endParaRPr>
          </a:p>
          <a:p>
            <a:pPr marL="576580">
              <a:lnSpc>
                <a:spcPct val="100000"/>
              </a:lnSpc>
              <a:spcBef>
                <a:spcPts val="180"/>
              </a:spcBef>
            </a:pPr>
            <a:r>
              <a:rPr dirty="0" sz="3200" spc="-30" b="1">
                <a:latin typeface="宋体"/>
                <a:cs typeface="宋体"/>
              </a:rPr>
              <a:t>需</a:t>
            </a:r>
            <a:r>
              <a:rPr dirty="0" sz="3200" spc="-30" b="1">
                <a:latin typeface="宋体"/>
                <a:cs typeface="宋体"/>
              </a:rPr>
              <a:t>要</a:t>
            </a:r>
            <a:r>
              <a:rPr dirty="0" sz="3200" spc="-30" b="1">
                <a:latin typeface="宋体"/>
                <a:cs typeface="宋体"/>
              </a:rPr>
              <a:t>时</a:t>
            </a:r>
            <a:r>
              <a:rPr dirty="0" sz="3200" spc="-25" b="1">
                <a:latin typeface="宋体"/>
                <a:cs typeface="宋体"/>
              </a:rPr>
              <a:t>间</a:t>
            </a:r>
            <a:r>
              <a:rPr dirty="0" sz="3200" b="1">
                <a:latin typeface="Arial"/>
                <a:cs typeface="Arial"/>
              </a:rPr>
              <a:t>: </a:t>
            </a:r>
            <a:r>
              <a:rPr dirty="0" sz="3200" spc="-10" b="1" i="1">
                <a:solidFill>
                  <a:srgbClr val="FF3300"/>
                </a:solidFill>
                <a:latin typeface="Arial"/>
                <a:cs typeface="Arial"/>
              </a:rPr>
              <a:t>O((n+m)</a:t>
            </a:r>
            <a:r>
              <a:rPr dirty="0" sz="3350" spc="-10" b="1" i="1">
                <a:solidFill>
                  <a:srgbClr val="FF3300"/>
                </a:solidFill>
                <a:latin typeface="Symbol"/>
                <a:cs typeface="Symbol"/>
              </a:rPr>
              <a:t></a:t>
            </a:r>
            <a:r>
              <a:rPr dirty="0" sz="3200" spc="-10" b="1" i="1">
                <a:solidFill>
                  <a:srgbClr val="FF3300"/>
                </a:solidFill>
                <a:latin typeface="Arial"/>
                <a:cs typeface="Arial"/>
              </a:rPr>
              <a:t>(n))</a:t>
            </a:r>
            <a:endParaRPr sz="3200">
              <a:latin typeface="Arial"/>
              <a:cs typeface="Arial"/>
            </a:endParaRPr>
          </a:p>
          <a:p>
            <a:pPr marL="582295" indent="-57023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582295" algn="l"/>
                <a:tab pos="582930" algn="l"/>
              </a:tabLst>
            </a:pPr>
            <a:r>
              <a:rPr dirty="0" sz="3200" spc="-30" b="1" i="1">
                <a:latin typeface="Arial"/>
                <a:cs typeface="Arial"/>
              </a:rPr>
              <a:t>m</a:t>
            </a:r>
            <a:r>
              <a:rPr dirty="0" sz="3350" spc="-30" b="1" i="1">
                <a:latin typeface="Symbol"/>
                <a:cs typeface="Symbol"/>
              </a:rPr>
              <a:t></a:t>
            </a:r>
            <a:r>
              <a:rPr dirty="0" sz="3200" spc="-30" b="1" i="1">
                <a:latin typeface="Arial"/>
                <a:cs typeface="Arial"/>
              </a:rPr>
              <a:t>n-</a:t>
            </a:r>
            <a:r>
              <a:rPr dirty="0" sz="3200" spc="-10" b="1" i="1">
                <a:latin typeface="Arial"/>
                <a:cs typeface="Arial"/>
              </a:rPr>
              <a:t>1(</a:t>
            </a:r>
            <a:r>
              <a:rPr dirty="0" sz="3200" spc="-35" b="1">
                <a:latin typeface="宋体"/>
                <a:cs typeface="宋体"/>
              </a:rPr>
              <a:t>因</a:t>
            </a:r>
            <a:r>
              <a:rPr dirty="0" sz="3200" spc="-35" b="1">
                <a:latin typeface="宋体"/>
                <a:cs typeface="宋体"/>
              </a:rPr>
              <a:t>为</a:t>
            </a:r>
            <a:r>
              <a:rPr dirty="0" sz="3200" b="1" i="1">
                <a:latin typeface="Arial"/>
                <a:cs typeface="Arial"/>
              </a:rPr>
              <a:t>G</a:t>
            </a:r>
            <a:r>
              <a:rPr dirty="0" sz="3200" spc="-40" b="1">
                <a:latin typeface="宋体"/>
                <a:cs typeface="宋体"/>
              </a:rPr>
              <a:t>连通</a:t>
            </a:r>
            <a:r>
              <a:rPr dirty="0" sz="3200" b="1" i="1">
                <a:latin typeface="Arial"/>
                <a:cs typeface="Arial"/>
              </a:rPr>
              <a:t>), </a:t>
            </a:r>
            <a:r>
              <a:rPr dirty="0" sz="3350" spc="-10" b="1" i="1">
                <a:latin typeface="Symbol"/>
                <a:cs typeface="Symbol"/>
              </a:rPr>
              <a:t></a:t>
            </a:r>
            <a:r>
              <a:rPr dirty="0" sz="3200" spc="-10" b="1" i="1">
                <a:latin typeface="Arial"/>
                <a:cs typeface="Arial"/>
              </a:rPr>
              <a:t>(n)=</a:t>
            </a:r>
            <a:r>
              <a:rPr dirty="0" sz="3200" spc="-10" b="1">
                <a:latin typeface="Arial"/>
                <a:cs typeface="Arial"/>
              </a:rPr>
              <a:t>log</a:t>
            </a:r>
            <a:r>
              <a:rPr dirty="0" sz="3200" spc="-10" b="1" i="1">
                <a:latin typeface="Arial"/>
                <a:cs typeface="Arial"/>
              </a:rPr>
              <a:t>n=</a:t>
            </a:r>
            <a:r>
              <a:rPr dirty="0" sz="3200" spc="-10" b="1">
                <a:latin typeface="Arial"/>
                <a:cs typeface="Arial"/>
              </a:rPr>
              <a:t>log</a:t>
            </a:r>
            <a:r>
              <a:rPr dirty="0" sz="3200" spc="-10" b="1" i="1">
                <a:latin typeface="Arial"/>
                <a:cs typeface="Arial"/>
              </a:rPr>
              <a:t>m</a:t>
            </a:r>
            <a:endParaRPr sz="3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3200" spc="-30" b="1">
                <a:latin typeface="宋体"/>
                <a:cs typeface="宋体"/>
              </a:rPr>
              <a:t>总</a:t>
            </a:r>
            <a:r>
              <a:rPr dirty="0" sz="3200" spc="-30" b="1">
                <a:latin typeface="宋体"/>
                <a:cs typeface="宋体"/>
              </a:rPr>
              <a:t>时</a:t>
            </a:r>
            <a:r>
              <a:rPr dirty="0" sz="3200" spc="-30" b="1">
                <a:latin typeface="宋体"/>
                <a:cs typeface="宋体"/>
              </a:rPr>
              <a:t>间</a:t>
            </a:r>
            <a:r>
              <a:rPr dirty="0" sz="3200" spc="-30" b="1">
                <a:latin typeface="宋体"/>
                <a:cs typeface="宋体"/>
              </a:rPr>
              <a:t>复</a:t>
            </a:r>
            <a:r>
              <a:rPr dirty="0" sz="3200" spc="-30" b="1">
                <a:latin typeface="宋体"/>
                <a:cs typeface="宋体"/>
              </a:rPr>
              <a:t>杂</a:t>
            </a:r>
            <a:r>
              <a:rPr dirty="0" sz="3200" spc="-30" b="1">
                <a:latin typeface="宋体"/>
                <a:cs typeface="宋体"/>
              </a:rPr>
              <a:t>性</a:t>
            </a:r>
            <a:r>
              <a:rPr dirty="0" sz="3200" spc="-10" b="1">
                <a:latin typeface="宋体"/>
                <a:cs typeface="宋体"/>
              </a:rPr>
              <a:t>：</a:t>
            </a:r>
            <a:r>
              <a:rPr dirty="0" sz="3200" spc="-10" b="1" i="1">
                <a:solidFill>
                  <a:srgbClr val="FF3300"/>
                </a:solidFill>
                <a:latin typeface="Arial"/>
                <a:cs typeface="Arial"/>
              </a:rPr>
              <a:t>O(m</a:t>
            </a:r>
            <a:r>
              <a:rPr dirty="0" sz="3200" spc="-10" b="1">
                <a:solidFill>
                  <a:srgbClr val="FF3300"/>
                </a:solidFill>
                <a:latin typeface="Arial"/>
                <a:cs typeface="Arial"/>
              </a:rPr>
              <a:t>log</a:t>
            </a:r>
            <a:r>
              <a:rPr dirty="0" sz="3200" spc="-10" b="1" i="1">
                <a:solidFill>
                  <a:srgbClr val="FF3300"/>
                </a:solidFill>
                <a:latin typeface="Arial"/>
                <a:cs typeface="Arial"/>
              </a:rPr>
              <a:t>m)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0335" y="32003"/>
            <a:ext cx="10027285" cy="2592705"/>
            <a:chOff x="260335" y="32003"/>
            <a:chExt cx="10027285" cy="25927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335" y="1332341"/>
              <a:ext cx="918026" cy="45788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348" y="1118615"/>
              <a:ext cx="854964" cy="10119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856" y="1118615"/>
              <a:ext cx="726948" cy="1011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043" y="1089659"/>
              <a:ext cx="1063752" cy="1011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8340" y="1118615"/>
              <a:ext cx="1138427" cy="10119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6312" y="1089659"/>
              <a:ext cx="1065276" cy="101193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132" y="1118615"/>
              <a:ext cx="960119" cy="10119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0795" y="1089659"/>
              <a:ext cx="3846576" cy="10119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6916" y="1089659"/>
              <a:ext cx="1065276" cy="10119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1735" y="1089659"/>
              <a:ext cx="3255264" cy="1011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656" y="1583436"/>
              <a:ext cx="3811524" cy="10119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6723" y="1612392"/>
              <a:ext cx="1107948" cy="1011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14216" y="1612392"/>
              <a:ext cx="726948" cy="101193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3516" y="32003"/>
              <a:ext cx="3209543" cy="112166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336029" y="198500"/>
            <a:ext cx="25723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</a:rPr>
              <a:t>贪</a:t>
            </a:r>
            <a:r>
              <a:rPr dirty="0" sz="4000" spc="-40">
                <a:solidFill>
                  <a:srgbClr val="663300"/>
                </a:solidFill>
              </a:rPr>
              <a:t>心</a:t>
            </a:r>
            <a:r>
              <a:rPr dirty="0" sz="4000" spc="-40">
                <a:solidFill>
                  <a:srgbClr val="663300"/>
                </a:solidFill>
              </a:rPr>
              <a:t>选</a:t>
            </a:r>
            <a:r>
              <a:rPr dirty="0" sz="4000" spc="-40">
                <a:solidFill>
                  <a:srgbClr val="663300"/>
                </a:solidFill>
              </a:rPr>
              <a:t>择</a:t>
            </a:r>
            <a:r>
              <a:rPr dirty="0" sz="4000" spc="-50">
                <a:solidFill>
                  <a:srgbClr val="663300"/>
                </a:solidFill>
              </a:rPr>
              <a:t>性</a:t>
            </a:r>
            <a:endParaRPr sz="4000"/>
          </a:p>
        </p:txBody>
      </p:sp>
      <p:grpSp>
        <p:nvGrpSpPr>
          <p:cNvPr id="18" name="object 18" descr=""/>
          <p:cNvGrpSpPr/>
          <p:nvPr/>
        </p:nvGrpSpPr>
        <p:grpSpPr>
          <a:xfrm>
            <a:off x="711200" y="2825369"/>
            <a:ext cx="2938780" cy="3461385"/>
            <a:chOff x="711200" y="2825369"/>
            <a:chExt cx="2938780" cy="3461385"/>
          </a:xfrm>
        </p:grpSpPr>
        <p:sp>
          <p:nvSpPr>
            <p:cNvPr id="19" name="object 19" descr=""/>
            <p:cNvSpPr/>
            <p:nvPr/>
          </p:nvSpPr>
          <p:spPr>
            <a:xfrm>
              <a:off x="3327400" y="2831719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29" h="408305">
                  <a:moveTo>
                    <a:pt x="157987" y="0"/>
                  </a:moveTo>
                  <a:lnTo>
                    <a:pt x="115990" y="7286"/>
                  </a:lnTo>
                  <a:lnTo>
                    <a:pt x="78250" y="27850"/>
                  </a:lnTo>
                  <a:lnTo>
                    <a:pt x="46275" y="59753"/>
                  </a:lnTo>
                  <a:lnTo>
                    <a:pt x="21571" y="101054"/>
                  </a:lnTo>
                  <a:lnTo>
                    <a:pt x="5643" y="149812"/>
                  </a:lnTo>
                  <a:lnTo>
                    <a:pt x="0" y="204088"/>
                  </a:lnTo>
                  <a:lnTo>
                    <a:pt x="5643" y="258320"/>
                  </a:lnTo>
                  <a:lnTo>
                    <a:pt x="21571" y="307067"/>
                  </a:lnTo>
                  <a:lnTo>
                    <a:pt x="46275" y="348376"/>
                  </a:lnTo>
                  <a:lnTo>
                    <a:pt x="78250" y="380299"/>
                  </a:lnTo>
                  <a:lnTo>
                    <a:pt x="115990" y="400883"/>
                  </a:lnTo>
                  <a:lnTo>
                    <a:pt x="157987" y="408177"/>
                  </a:lnTo>
                  <a:lnTo>
                    <a:pt x="199985" y="400883"/>
                  </a:lnTo>
                  <a:lnTo>
                    <a:pt x="237725" y="380299"/>
                  </a:lnTo>
                  <a:lnTo>
                    <a:pt x="269700" y="348376"/>
                  </a:lnTo>
                  <a:lnTo>
                    <a:pt x="294404" y="307067"/>
                  </a:lnTo>
                  <a:lnTo>
                    <a:pt x="310332" y="258320"/>
                  </a:lnTo>
                  <a:lnTo>
                    <a:pt x="315975" y="204088"/>
                  </a:lnTo>
                  <a:lnTo>
                    <a:pt x="310332" y="149812"/>
                  </a:lnTo>
                  <a:lnTo>
                    <a:pt x="294404" y="101054"/>
                  </a:lnTo>
                  <a:lnTo>
                    <a:pt x="269700" y="59753"/>
                  </a:lnTo>
                  <a:lnTo>
                    <a:pt x="237725" y="27850"/>
                  </a:lnTo>
                  <a:lnTo>
                    <a:pt x="199985" y="7286"/>
                  </a:lnTo>
                  <a:lnTo>
                    <a:pt x="1579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327400" y="2831719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29" h="408305">
                  <a:moveTo>
                    <a:pt x="0" y="204088"/>
                  </a:moveTo>
                  <a:lnTo>
                    <a:pt x="5643" y="149812"/>
                  </a:lnTo>
                  <a:lnTo>
                    <a:pt x="21571" y="101054"/>
                  </a:lnTo>
                  <a:lnTo>
                    <a:pt x="46275" y="59753"/>
                  </a:lnTo>
                  <a:lnTo>
                    <a:pt x="78250" y="27850"/>
                  </a:lnTo>
                  <a:lnTo>
                    <a:pt x="115990" y="7286"/>
                  </a:lnTo>
                  <a:lnTo>
                    <a:pt x="157987" y="0"/>
                  </a:lnTo>
                  <a:lnTo>
                    <a:pt x="199985" y="7286"/>
                  </a:lnTo>
                  <a:lnTo>
                    <a:pt x="237725" y="27850"/>
                  </a:lnTo>
                  <a:lnTo>
                    <a:pt x="269700" y="59753"/>
                  </a:lnTo>
                  <a:lnTo>
                    <a:pt x="294404" y="101054"/>
                  </a:lnTo>
                  <a:lnTo>
                    <a:pt x="310332" y="149812"/>
                  </a:lnTo>
                  <a:lnTo>
                    <a:pt x="315975" y="204088"/>
                  </a:lnTo>
                  <a:lnTo>
                    <a:pt x="310332" y="258320"/>
                  </a:lnTo>
                  <a:lnTo>
                    <a:pt x="294404" y="307067"/>
                  </a:lnTo>
                  <a:lnTo>
                    <a:pt x="269700" y="348376"/>
                  </a:lnTo>
                  <a:lnTo>
                    <a:pt x="237725" y="380299"/>
                  </a:lnTo>
                  <a:lnTo>
                    <a:pt x="199985" y="400883"/>
                  </a:lnTo>
                  <a:lnTo>
                    <a:pt x="157987" y="408177"/>
                  </a:lnTo>
                  <a:lnTo>
                    <a:pt x="115990" y="400883"/>
                  </a:lnTo>
                  <a:lnTo>
                    <a:pt x="78250" y="380299"/>
                  </a:lnTo>
                  <a:lnTo>
                    <a:pt x="46275" y="348376"/>
                  </a:lnTo>
                  <a:lnTo>
                    <a:pt x="21571" y="307067"/>
                  </a:lnTo>
                  <a:lnTo>
                    <a:pt x="5643" y="258320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554225" y="3093466"/>
              <a:ext cx="1795780" cy="2195830"/>
            </a:xfrm>
            <a:custGeom>
              <a:avLst/>
              <a:gdLst/>
              <a:ahLst/>
              <a:cxnLst/>
              <a:rect l="l" t="t" r="r" b="b"/>
              <a:pathLst>
                <a:path w="1795779" h="2195829">
                  <a:moveTo>
                    <a:pt x="1076325" y="354584"/>
                  </a:moveTo>
                  <a:lnTo>
                    <a:pt x="1795399" y="0"/>
                  </a:lnTo>
                </a:path>
                <a:path w="1795779" h="2195829">
                  <a:moveTo>
                    <a:pt x="0" y="844042"/>
                  </a:moveTo>
                  <a:lnTo>
                    <a:pt x="825500" y="518795"/>
                  </a:lnTo>
                </a:path>
                <a:path w="1795779" h="2195829">
                  <a:moveTo>
                    <a:pt x="1503299" y="1299337"/>
                  </a:moveTo>
                  <a:lnTo>
                    <a:pt x="1060450" y="2195322"/>
                  </a:lnTo>
                </a:path>
              </a:pathLst>
            </a:custGeom>
            <a:ln w="381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94025" y="3984625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29" h="408304">
                  <a:moveTo>
                    <a:pt x="157987" y="0"/>
                  </a:moveTo>
                  <a:lnTo>
                    <a:pt x="115990" y="7286"/>
                  </a:lnTo>
                  <a:lnTo>
                    <a:pt x="78250" y="27850"/>
                  </a:lnTo>
                  <a:lnTo>
                    <a:pt x="46275" y="59753"/>
                  </a:lnTo>
                  <a:lnTo>
                    <a:pt x="21571" y="101054"/>
                  </a:lnTo>
                  <a:lnTo>
                    <a:pt x="5643" y="149812"/>
                  </a:lnTo>
                  <a:lnTo>
                    <a:pt x="0" y="204088"/>
                  </a:lnTo>
                  <a:lnTo>
                    <a:pt x="5643" y="258320"/>
                  </a:lnTo>
                  <a:lnTo>
                    <a:pt x="21571" y="307067"/>
                  </a:lnTo>
                  <a:lnTo>
                    <a:pt x="46275" y="348376"/>
                  </a:lnTo>
                  <a:lnTo>
                    <a:pt x="78250" y="380299"/>
                  </a:lnTo>
                  <a:lnTo>
                    <a:pt x="115990" y="400883"/>
                  </a:lnTo>
                  <a:lnTo>
                    <a:pt x="157987" y="408177"/>
                  </a:lnTo>
                  <a:lnTo>
                    <a:pt x="199985" y="400883"/>
                  </a:lnTo>
                  <a:lnTo>
                    <a:pt x="237725" y="380299"/>
                  </a:lnTo>
                  <a:lnTo>
                    <a:pt x="269700" y="348376"/>
                  </a:lnTo>
                  <a:lnTo>
                    <a:pt x="294404" y="307067"/>
                  </a:lnTo>
                  <a:lnTo>
                    <a:pt x="310332" y="258320"/>
                  </a:lnTo>
                  <a:lnTo>
                    <a:pt x="315975" y="204088"/>
                  </a:lnTo>
                  <a:lnTo>
                    <a:pt x="310332" y="149812"/>
                  </a:lnTo>
                  <a:lnTo>
                    <a:pt x="294404" y="101054"/>
                  </a:lnTo>
                  <a:lnTo>
                    <a:pt x="269700" y="59753"/>
                  </a:lnTo>
                  <a:lnTo>
                    <a:pt x="237725" y="27850"/>
                  </a:lnTo>
                  <a:lnTo>
                    <a:pt x="199985" y="7286"/>
                  </a:lnTo>
                  <a:lnTo>
                    <a:pt x="1579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994025" y="3984625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29" h="408304">
                  <a:moveTo>
                    <a:pt x="0" y="204088"/>
                  </a:moveTo>
                  <a:lnTo>
                    <a:pt x="5643" y="149812"/>
                  </a:lnTo>
                  <a:lnTo>
                    <a:pt x="21571" y="101054"/>
                  </a:lnTo>
                  <a:lnTo>
                    <a:pt x="46275" y="59753"/>
                  </a:lnTo>
                  <a:lnTo>
                    <a:pt x="78250" y="27850"/>
                  </a:lnTo>
                  <a:lnTo>
                    <a:pt x="115990" y="7286"/>
                  </a:lnTo>
                  <a:lnTo>
                    <a:pt x="157987" y="0"/>
                  </a:lnTo>
                  <a:lnTo>
                    <a:pt x="199985" y="7286"/>
                  </a:lnTo>
                  <a:lnTo>
                    <a:pt x="237725" y="27850"/>
                  </a:lnTo>
                  <a:lnTo>
                    <a:pt x="269700" y="59753"/>
                  </a:lnTo>
                  <a:lnTo>
                    <a:pt x="294404" y="101054"/>
                  </a:lnTo>
                  <a:lnTo>
                    <a:pt x="310332" y="149812"/>
                  </a:lnTo>
                  <a:lnTo>
                    <a:pt x="315975" y="204088"/>
                  </a:lnTo>
                  <a:lnTo>
                    <a:pt x="310332" y="258320"/>
                  </a:lnTo>
                  <a:lnTo>
                    <a:pt x="294404" y="307067"/>
                  </a:lnTo>
                  <a:lnTo>
                    <a:pt x="269700" y="348376"/>
                  </a:lnTo>
                  <a:lnTo>
                    <a:pt x="237725" y="380299"/>
                  </a:lnTo>
                  <a:lnTo>
                    <a:pt x="199985" y="400883"/>
                  </a:lnTo>
                  <a:lnTo>
                    <a:pt x="157987" y="408177"/>
                  </a:lnTo>
                  <a:lnTo>
                    <a:pt x="115990" y="400883"/>
                  </a:lnTo>
                  <a:lnTo>
                    <a:pt x="78250" y="380299"/>
                  </a:lnTo>
                  <a:lnTo>
                    <a:pt x="46275" y="348376"/>
                  </a:lnTo>
                  <a:lnTo>
                    <a:pt x="21571" y="307067"/>
                  </a:lnTo>
                  <a:lnTo>
                    <a:pt x="5643" y="258320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94076" y="3835908"/>
              <a:ext cx="672084" cy="845819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730250" y="3041523"/>
              <a:ext cx="2517775" cy="3226435"/>
            </a:xfrm>
            <a:custGeom>
              <a:avLst/>
              <a:gdLst/>
              <a:ahLst/>
              <a:cxnLst/>
              <a:rect l="l" t="t" r="r" b="b"/>
              <a:pathLst>
                <a:path w="2517775" h="3226435">
                  <a:moveTo>
                    <a:pt x="127000" y="0"/>
                  </a:moveTo>
                  <a:lnTo>
                    <a:pt x="635000" y="814577"/>
                  </a:lnTo>
                </a:path>
                <a:path w="2517775" h="3226435">
                  <a:moveTo>
                    <a:pt x="569976" y="1060195"/>
                  </a:moveTo>
                  <a:lnTo>
                    <a:pt x="0" y="1697608"/>
                  </a:lnTo>
                </a:path>
                <a:path w="2517775" h="3226435">
                  <a:moveTo>
                    <a:pt x="1757426" y="2492755"/>
                  </a:moveTo>
                  <a:lnTo>
                    <a:pt x="869950" y="3061906"/>
                  </a:lnTo>
                </a:path>
                <a:path w="2517775" h="3226435">
                  <a:moveTo>
                    <a:pt x="1946275" y="2492755"/>
                  </a:moveTo>
                  <a:lnTo>
                    <a:pt x="2517775" y="3226142"/>
                  </a:lnTo>
                </a:path>
              </a:pathLst>
            </a:custGeom>
            <a:ln w="381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3119373" y="3934409"/>
            <a:ext cx="19494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 i="1">
                <a:latin typeface="Times New Roman"/>
                <a:cs typeface="Times New Roman"/>
              </a:rPr>
              <a:t>y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2276855" y="3220211"/>
            <a:ext cx="693420" cy="845819"/>
            <a:chOff x="2276855" y="3220211"/>
            <a:chExt cx="693420" cy="845819"/>
          </a:xfrm>
        </p:grpSpPr>
        <p:sp>
          <p:nvSpPr>
            <p:cNvPr id="28" name="object 28" descr=""/>
            <p:cNvSpPr/>
            <p:nvPr/>
          </p:nvSpPr>
          <p:spPr>
            <a:xfrm>
              <a:off x="2376550" y="3368293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30" h="408304">
                  <a:moveTo>
                    <a:pt x="157861" y="0"/>
                  </a:moveTo>
                  <a:lnTo>
                    <a:pt x="115872" y="7294"/>
                  </a:lnTo>
                  <a:lnTo>
                    <a:pt x="78156" y="27878"/>
                  </a:lnTo>
                  <a:lnTo>
                    <a:pt x="46212" y="59801"/>
                  </a:lnTo>
                  <a:lnTo>
                    <a:pt x="21538" y="101110"/>
                  </a:lnTo>
                  <a:lnTo>
                    <a:pt x="5634" y="149857"/>
                  </a:lnTo>
                  <a:lnTo>
                    <a:pt x="0" y="204088"/>
                  </a:lnTo>
                  <a:lnTo>
                    <a:pt x="5634" y="258365"/>
                  </a:lnTo>
                  <a:lnTo>
                    <a:pt x="21538" y="307123"/>
                  </a:lnTo>
                  <a:lnTo>
                    <a:pt x="46212" y="348424"/>
                  </a:lnTo>
                  <a:lnTo>
                    <a:pt x="78156" y="380327"/>
                  </a:lnTo>
                  <a:lnTo>
                    <a:pt x="115872" y="400891"/>
                  </a:lnTo>
                  <a:lnTo>
                    <a:pt x="157861" y="408177"/>
                  </a:lnTo>
                  <a:lnTo>
                    <a:pt x="199858" y="400891"/>
                  </a:lnTo>
                  <a:lnTo>
                    <a:pt x="237598" y="380327"/>
                  </a:lnTo>
                  <a:lnTo>
                    <a:pt x="269573" y="348424"/>
                  </a:lnTo>
                  <a:lnTo>
                    <a:pt x="294277" y="307123"/>
                  </a:lnTo>
                  <a:lnTo>
                    <a:pt x="310205" y="258365"/>
                  </a:lnTo>
                  <a:lnTo>
                    <a:pt x="315849" y="204088"/>
                  </a:lnTo>
                  <a:lnTo>
                    <a:pt x="310205" y="149857"/>
                  </a:lnTo>
                  <a:lnTo>
                    <a:pt x="294277" y="101110"/>
                  </a:lnTo>
                  <a:lnTo>
                    <a:pt x="269573" y="59801"/>
                  </a:lnTo>
                  <a:lnTo>
                    <a:pt x="237598" y="27878"/>
                  </a:lnTo>
                  <a:lnTo>
                    <a:pt x="199858" y="7294"/>
                  </a:lnTo>
                  <a:lnTo>
                    <a:pt x="1578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376550" y="3368293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30" h="408304">
                  <a:moveTo>
                    <a:pt x="0" y="204088"/>
                  </a:moveTo>
                  <a:lnTo>
                    <a:pt x="5634" y="149857"/>
                  </a:lnTo>
                  <a:lnTo>
                    <a:pt x="21538" y="101110"/>
                  </a:lnTo>
                  <a:lnTo>
                    <a:pt x="46212" y="59801"/>
                  </a:lnTo>
                  <a:lnTo>
                    <a:pt x="78156" y="27878"/>
                  </a:lnTo>
                  <a:lnTo>
                    <a:pt x="115872" y="7294"/>
                  </a:lnTo>
                  <a:lnTo>
                    <a:pt x="157861" y="0"/>
                  </a:lnTo>
                  <a:lnTo>
                    <a:pt x="199858" y="7294"/>
                  </a:lnTo>
                  <a:lnTo>
                    <a:pt x="237598" y="27878"/>
                  </a:lnTo>
                  <a:lnTo>
                    <a:pt x="269573" y="59801"/>
                  </a:lnTo>
                  <a:lnTo>
                    <a:pt x="294277" y="101110"/>
                  </a:lnTo>
                  <a:lnTo>
                    <a:pt x="310205" y="149857"/>
                  </a:lnTo>
                  <a:lnTo>
                    <a:pt x="315849" y="204088"/>
                  </a:lnTo>
                  <a:lnTo>
                    <a:pt x="310205" y="258365"/>
                  </a:lnTo>
                  <a:lnTo>
                    <a:pt x="294277" y="307123"/>
                  </a:lnTo>
                  <a:lnTo>
                    <a:pt x="269573" y="348424"/>
                  </a:lnTo>
                  <a:lnTo>
                    <a:pt x="237598" y="380327"/>
                  </a:lnTo>
                  <a:lnTo>
                    <a:pt x="199858" y="400891"/>
                  </a:lnTo>
                  <a:lnTo>
                    <a:pt x="157861" y="408177"/>
                  </a:lnTo>
                  <a:lnTo>
                    <a:pt x="115872" y="400891"/>
                  </a:lnTo>
                  <a:lnTo>
                    <a:pt x="78156" y="380327"/>
                  </a:lnTo>
                  <a:lnTo>
                    <a:pt x="46212" y="348424"/>
                  </a:lnTo>
                  <a:lnTo>
                    <a:pt x="21538" y="307123"/>
                  </a:lnTo>
                  <a:lnTo>
                    <a:pt x="5634" y="258365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6855" y="3220211"/>
              <a:ext cx="693419" cy="845819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2501900" y="3318129"/>
            <a:ext cx="2159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 i="1">
                <a:latin typeface="Times New Roman"/>
                <a:cs typeface="Times New Roman"/>
              </a:rPr>
              <a:t>x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329184" y="2708275"/>
            <a:ext cx="1231900" cy="2752725"/>
            <a:chOff x="329184" y="2708275"/>
            <a:chExt cx="1231900" cy="2752725"/>
          </a:xfrm>
        </p:grpSpPr>
        <p:sp>
          <p:nvSpPr>
            <p:cNvPr id="33" name="object 33" descr=""/>
            <p:cNvSpPr/>
            <p:nvPr/>
          </p:nvSpPr>
          <p:spPr>
            <a:xfrm>
              <a:off x="603250" y="2714625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5">
                  <a:moveTo>
                    <a:pt x="158750" y="0"/>
                  </a:moveTo>
                  <a:lnTo>
                    <a:pt x="116546" y="7286"/>
                  </a:lnTo>
                  <a:lnTo>
                    <a:pt x="78623" y="27850"/>
                  </a:lnTo>
                  <a:lnTo>
                    <a:pt x="46494" y="59753"/>
                  </a:lnTo>
                  <a:lnTo>
                    <a:pt x="21672" y="101054"/>
                  </a:lnTo>
                  <a:lnTo>
                    <a:pt x="5670" y="149812"/>
                  </a:lnTo>
                  <a:lnTo>
                    <a:pt x="0" y="204088"/>
                  </a:lnTo>
                  <a:lnTo>
                    <a:pt x="5670" y="258320"/>
                  </a:lnTo>
                  <a:lnTo>
                    <a:pt x="21672" y="307067"/>
                  </a:lnTo>
                  <a:lnTo>
                    <a:pt x="46494" y="348376"/>
                  </a:lnTo>
                  <a:lnTo>
                    <a:pt x="78623" y="380299"/>
                  </a:lnTo>
                  <a:lnTo>
                    <a:pt x="116546" y="400883"/>
                  </a:lnTo>
                  <a:lnTo>
                    <a:pt x="158750" y="408177"/>
                  </a:lnTo>
                  <a:lnTo>
                    <a:pt x="200953" y="400883"/>
                  </a:lnTo>
                  <a:lnTo>
                    <a:pt x="238876" y="380299"/>
                  </a:lnTo>
                  <a:lnTo>
                    <a:pt x="271005" y="348376"/>
                  </a:lnTo>
                  <a:lnTo>
                    <a:pt x="295827" y="307067"/>
                  </a:lnTo>
                  <a:lnTo>
                    <a:pt x="311829" y="258320"/>
                  </a:lnTo>
                  <a:lnTo>
                    <a:pt x="317500" y="204088"/>
                  </a:lnTo>
                  <a:lnTo>
                    <a:pt x="311829" y="149812"/>
                  </a:lnTo>
                  <a:lnTo>
                    <a:pt x="295827" y="101054"/>
                  </a:lnTo>
                  <a:lnTo>
                    <a:pt x="271005" y="59753"/>
                  </a:lnTo>
                  <a:lnTo>
                    <a:pt x="238876" y="27850"/>
                  </a:lnTo>
                  <a:lnTo>
                    <a:pt x="200953" y="7286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03250" y="2714625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5">
                  <a:moveTo>
                    <a:pt x="0" y="204088"/>
                  </a:moveTo>
                  <a:lnTo>
                    <a:pt x="5670" y="149812"/>
                  </a:lnTo>
                  <a:lnTo>
                    <a:pt x="21672" y="101054"/>
                  </a:lnTo>
                  <a:lnTo>
                    <a:pt x="46494" y="59753"/>
                  </a:lnTo>
                  <a:lnTo>
                    <a:pt x="78623" y="27850"/>
                  </a:lnTo>
                  <a:lnTo>
                    <a:pt x="116546" y="7286"/>
                  </a:lnTo>
                  <a:lnTo>
                    <a:pt x="158750" y="0"/>
                  </a:lnTo>
                  <a:lnTo>
                    <a:pt x="200953" y="7286"/>
                  </a:lnTo>
                  <a:lnTo>
                    <a:pt x="238876" y="27850"/>
                  </a:lnTo>
                  <a:lnTo>
                    <a:pt x="271005" y="59753"/>
                  </a:lnTo>
                  <a:lnTo>
                    <a:pt x="295827" y="101054"/>
                  </a:lnTo>
                  <a:lnTo>
                    <a:pt x="311829" y="149812"/>
                  </a:lnTo>
                  <a:lnTo>
                    <a:pt x="317500" y="204088"/>
                  </a:lnTo>
                  <a:lnTo>
                    <a:pt x="311829" y="258320"/>
                  </a:lnTo>
                  <a:lnTo>
                    <a:pt x="295827" y="307067"/>
                  </a:lnTo>
                  <a:lnTo>
                    <a:pt x="271005" y="348376"/>
                  </a:lnTo>
                  <a:lnTo>
                    <a:pt x="238876" y="380299"/>
                  </a:lnTo>
                  <a:lnTo>
                    <a:pt x="200953" y="400883"/>
                  </a:lnTo>
                  <a:lnTo>
                    <a:pt x="158750" y="408177"/>
                  </a:lnTo>
                  <a:lnTo>
                    <a:pt x="116546" y="400883"/>
                  </a:lnTo>
                  <a:lnTo>
                    <a:pt x="78623" y="380299"/>
                  </a:lnTo>
                  <a:lnTo>
                    <a:pt x="46494" y="348376"/>
                  </a:lnTo>
                  <a:lnTo>
                    <a:pt x="21672" y="307067"/>
                  </a:lnTo>
                  <a:lnTo>
                    <a:pt x="5670" y="258320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36662" y="3776472"/>
              <a:ext cx="318135" cy="408305"/>
            </a:xfrm>
            <a:custGeom>
              <a:avLst/>
              <a:gdLst/>
              <a:ahLst/>
              <a:cxnLst/>
              <a:rect l="l" t="t" r="r" b="b"/>
              <a:pathLst>
                <a:path w="318134" h="408304">
                  <a:moveTo>
                    <a:pt x="158813" y="0"/>
                  </a:moveTo>
                  <a:lnTo>
                    <a:pt x="116578" y="7286"/>
                  </a:lnTo>
                  <a:lnTo>
                    <a:pt x="78636" y="27850"/>
                  </a:lnTo>
                  <a:lnTo>
                    <a:pt x="46497" y="59753"/>
                  </a:lnTo>
                  <a:lnTo>
                    <a:pt x="21672" y="101054"/>
                  </a:lnTo>
                  <a:lnTo>
                    <a:pt x="5669" y="149812"/>
                  </a:lnTo>
                  <a:lnTo>
                    <a:pt x="0" y="204088"/>
                  </a:lnTo>
                  <a:lnTo>
                    <a:pt x="5669" y="258320"/>
                  </a:lnTo>
                  <a:lnTo>
                    <a:pt x="21672" y="307067"/>
                  </a:lnTo>
                  <a:lnTo>
                    <a:pt x="46497" y="348376"/>
                  </a:lnTo>
                  <a:lnTo>
                    <a:pt x="78636" y="380299"/>
                  </a:lnTo>
                  <a:lnTo>
                    <a:pt x="116578" y="400883"/>
                  </a:lnTo>
                  <a:lnTo>
                    <a:pt x="158813" y="408177"/>
                  </a:lnTo>
                  <a:lnTo>
                    <a:pt x="200999" y="400883"/>
                  </a:lnTo>
                  <a:lnTo>
                    <a:pt x="238917" y="380299"/>
                  </a:lnTo>
                  <a:lnTo>
                    <a:pt x="271049" y="348376"/>
                  </a:lnTo>
                  <a:lnTo>
                    <a:pt x="295879" y="307067"/>
                  </a:lnTo>
                  <a:lnTo>
                    <a:pt x="311889" y="258320"/>
                  </a:lnTo>
                  <a:lnTo>
                    <a:pt x="317563" y="204088"/>
                  </a:lnTo>
                  <a:lnTo>
                    <a:pt x="311889" y="149812"/>
                  </a:lnTo>
                  <a:lnTo>
                    <a:pt x="295879" y="101054"/>
                  </a:lnTo>
                  <a:lnTo>
                    <a:pt x="271049" y="59753"/>
                  </a:lnTo>
                  <a:lnTo>
                    <a:pt x="238917" y="27850"/>
                  </a:lnTo>
                  <a:lnTo>
                    <a:pt x="200999" y="7286"/>
                  </a:lnTo>
                  <a:lnTo>
                    <a:pt x="15881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236662" y="3776472"/>
              <a:ext cx="318135" cy="408305"/>
            </a:xfrm>
            <a:custGeom>
              <a:avLst/>
              <a:gdLst/>
              <a:ahLst/>
              <a:cxnLst/>
              <a:rect l="l" t="t" r="r" b="b"/>
              <a:pathLst>
                <a:path w="318134" h="408304">
                  <a:moveTo>
                    <a:pt x="0" y="204088"/>
                  </a:moveTo>
                  <a:lnTo>
                    <a:pt x="5669" y="149812"/>
                  </a:lnTo>
                  <a:lnTo>
                    <a:pt x="21672" y="101054"/>
                  </a:lnTo>
                  <a:lnTo>
                    <a:pt x="46497" y="59753"/>
                  </a:lnTo>
                  <a:lnTo>
                    <a:pt x="78636" y="27850"/>
                  </a:lnTo>
                  <a:lnTo>
                    <a:pt x="116578" y="7286"/>
                  </a:lnTo>
                  <a:lnTo>
                    <a:pt x="158813" y="0"/>
                  </a:lnTo>
                  <a:lnTo>
                    <a:pt x="200999" y="7286"/>
                  </a:lnTo>
                  <a:lnTo>
                    <a:pt x="238917" y="27850"/>
                  </a:lnTo>
                  <a:lnTo>
                    <a:pt x="271049" y="59753"/>
                  </a:lnTo>
                  <a:lnTo>
                    <a:pt x="295879" y="101054"/>
                  </a:lnTo>
                  <a:lnTo>
                    <a:pt x="311889" y="149812"/>
                  </a:lnTo>
                  <a:lnTo>
                    <a:pt x="317563" y="204088"/>
                  </a:lnTo>
                  <a:lnTo>
                    <a:pt x="311889" y="258320"/>
                  </a:lnTo>
                  <a:lnTo>
                    <a:pt x="295879" y="307067"/>
                  </a:lnTo>
                  <a:lnTo>
                    <a:pt x="271049" y="348376"/>
                  </a:lnTo>
                  <a:lnTo>
                    <a:pt x="238917" y="380299"/>
                  </a:lnTo>
                  <a:lnTo>
                    <a:pt x="200999" y="400883"/>
                  </a:lnTo>
                  <a:lnTo>
                    <a:pt x="158813" y="408177"/>
                  </a:lnTo>
                  <a:lnTo>
                    <a:pt x="116578" y="400883"/>
                  </a:lnTo>
                  <a:lnTo>
                    <a:pt x="78636" y="380299"/>
                  </a:lnTo>
                  <a:lnTo>
                    <a:pt x="46497" y="348376"/>
                  </a:lnTo>
                  <a:lnTo>
                    <a:pt x="21672" y="307067"/>
                  </a:lnTo>
                  <a:lnTo>
                    <a:pt x="5669" y="258320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28625" y="4763516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158750" y="0"/>
                  </a:moveTo>
                  <a:lnTo>
                    <a:pt x="116546" y="7286"/>
                  </a:lnTo>
                  <a:lnTo>
                    <a:pt x="78623" y="27850"/>
                  </a:lnTo>
                  <a:lnTo>
                    <a:pt x="46494" y="59753"/>
                  </a:lnTo>
                  <a:lnTo>
                    <a:pt x="21672" y="101054"/>
                  </a:lnTo>
                  <a:lnTo>
                    <a:pt x="5670" y="149812"/>
                  </a:lnTo>
                  <a:lnTo>
                    <a:pt x="0" y="204088"/>
                  </a:lnTo>
                  <a:lnTo>
                    <a:pt x="5670" y="258320"/>
                  </a:lnTo>
                  <a:lnTo>
                    <a:pt x="21672" y="307067"/>
                  </a:lnTo>
                  <a:lnTo>
                    <a:pt x="46494" y="348376"/>
                  </a:lnTo>
                  <a:lnTo>
                    <a:pt x="78623" y="380299"/>
                  </a:lnTo>
                  <a:lnTo>
                    <a:pt x="116546" y="400883"/>
                  </a:lnTo>
                  <a:lnTo>
                    <a:pt x="158750" y="408177"/>
                  </a:lnTo>
                  <a:lnTo>
                    <a:pt x="200953" y="400883"/>
                  </a:lnTo>
                  <a:lnTo>
                    <a:pt x="238876" y="380299"/>
                  </a:lnTo>
                  <a:lnTo>
                    <a:pt x="271005" y="348376"/>
                  </a:lnTo>
                  <a:lnTo>
                    <a:pt x="295827" y="307067"/>
                  </a:lnTo>
                  <a:lnTo>
                    <a:pt x="311829" y="258320"/>
                  </a:lnTo>
                  <a:lnTo>
                    <a:pt x="317500" y="204088"/>
                  </a:lnTo>
                  <a:lnTo>
                    <a:pt x="311829" y="149812"/>
                  </a:lnTo>
                  <a:lnTo>
                    <a:pt x="295827" y="101054"/>
                  </a:lnTo>
                  <a:lnTo>
                    <a:pt x="271005" y="59753"/>
                  </a:lnTo>
                  <a:lnTo>
                    <a:pt x="238876" y="27850"/>
                  </a:lnTo>
                  <a:lnTo>
                    <a:pt x="200953" y="7286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28625" y="4763516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0" y="204088"/>
                  </a:moveTo>
                  <a:lnTo>
                    <a:pt x="5670" y="149812"/>
                  </a:lnTo>
                  <a:lnTo>
                    <a:pt x="21672" y="101054"/>
                  </a:lnTo>
                  <a:lnTo>
                    <a:pt x="46494" y="59753"/>
                  </a:lnTo>
                  <a:lnTo>
                    <a:pt x="78623" y="27850"/>
                  </a:lnTo>
                  <a:lnTo>
                    <a:pt x="116546" y="7286"/>
                  </a:lnTo>
                  <a:lnTo>
                    <a:pt x="158750" y="0"/>
                  </a:lnTo>
                  <a:lnTo>
                    <a:pt x="200953" y="7286"/>
                  </a:lnTo>
                  <a:lnTo>
                    <a:pt x="238876" y="27850"/>
                  </a:lnTo>
                  <a:lnTo>
                    <a:pt x="271005" y="59753"/>
                  </a:lnTo>
                  <a:lnTo>
                    <a:pt x="295827" y="101054"/>
                  </a:lnTo>
                  <a:lnTo>
                    <a:pt x="311829" y="149812"/>
                  </a:lnTo>
                  <a:lnTo>
                    <a:pt x="317500" y="204088"/>
                  </a:lnTo>
                  <a:lnTo>
                    <a:pt x="311829" y="258320"/>
                  </a:lnTo>
                  <a:lnTo>
                    <a:pt x="295827" y="307067"/>
                  </a:lnTo>
                  <a:lnTo>
                    <a:pt x="271005" y="348376"/>
                  </a:lnTo>
                  <a:lnTo>
                    <a:pt x="238876" y="380299"/>
                  </a:lnTo>
                  <a:lnTo>
                    <a:pt x="200953" y="400883"/>
                  </a:lnTo>
                  <a:lnTo>
                    <a:pt x="158750" y="408177"/>
                  </a:lnTo>
                  <a:lnTo>
                    <a:pt x="116546" y="400883"/>
                  </a:lnTo>
                  <a:lnTo>
                    <a:pt x="78623" y="380299"/>
                  </a:lnTo>
                  <a:lnTo>
                    <a:pt x="46494" y="348376"/>
                  </a:lnTo>
                  <a:lnTo>
                    <a:pt x="21672" y="307067"/>
                  </a:lnTo>
                  <a:lnTo>
                    <a:pt x="5670" y="258320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9184" y="4614672"/>
              <a:ext cx="714756" cy="845819"/>
            </a:xfrm>
            <a:prstGeom prst="rect">
              <a:avLst/>
            </a:prstGeom>
          </p:spPr>
        </p:pic>
      </p:grpSp>
      <p:sp>
        <p:nvSpPr>
          <p:cNvPr id="40" name="object 40" descr=""/>
          <p:cNvSpPr txBox="1"/>
          <p:nvPr/>
        </p:nvSpPr>
        <p:spPr>
          <a:xfrm>
            <a:off x="553923" y="4713554"/>
            <a:ext cx="23749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 i="1">
                <a:latin typeface="Times New Roman"/>
                <a:cs typeface="Times New Roman"/>
              </a:rPr>
              <a:t>u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1341500" y="5934468"/>
            <a:ext cx="330200" cy="421005"/>
            <a:chOff x="1341500" y="5934468"/>
            <a:chExt cx="330200" cy="421005"/>
          </a:xfrm>
        </p:grpSpPr>
        <p:sp>
          <p:nvSpPr>
            <p:cNvPr id="42" name="object 42" descr=""/>
            <p:cNvSpPr/>
            <p:nvPr/>
          </p:nvSpPr>
          <p:spPr>
            <a:xfrm>
              <a:off x="1347850" y="5940818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158750" y="0"/>
                  </a:moveTo>
                  <a:lnTo>
                    <a:pt x="116519" y="7289"/>
                  </a:lnTo>
                  <a:lnTo>
                    <a:pt x="78589" y="27861"/>
                  </a:lnTo>
                  <a:lnTo>
                    <a:pt x="46466" y="59770"/>
                  </a:lnTo>
                  <a:lnTo>
                    <a:pt x="21655" y="101073"/>
                  </a:lnTo>
                  <a:lnTo>
                    <a:pt x="5665" y="149823"/>
                  </a:lnTo>
                  <a:lnTo>
                    <a:pt x="0" y="204076"/>
                  </a:lnTo>
                  <a:lnTo>
                    <a:pt x="5665" y="258329"/>
                  </a:lnTo>
                  <a:lnTo>
                    <a:pt x="21655" y="307079"/>
                  </a:lnTo>
                  <a:lnTo>
                    <a:pt x="46466" y="348381"/>
                  </a:lnTo>
                  <a:lnTo>
                    <a:pt x="78589" y="380291"/>
                  </a:lnTo>
                  <a:lnTo>
                    <a:pt x="116519" y="400863"/>
                  </a:lnTo>
                  <a:lnTo>
                    <a:pt x="158750" y="408152"/>
                  </a:lnTo>
                  <a:lnTo>
                    <a:pt x="200936" y="400863"/>
                  </a:lnTo>
                  <a:lnTo>
                    <a:pt x="238854" y="380291"/>
                  </a:lnTo>
                  <a:lnTo>
                    <a:pt x="270986" y="348381"/>
                  </a:lnTo>
                  <a:lnTo>
                    <a:pt x="295815" y="307079"/>
                  </a:lnTo>
                  <a:lnTo>
                    <a:pt x="311826" y="258329"/>
                  </a:lnTo>
                  <a:lnTo>
                    <a:pt x="317500" y="204076"/>
                  </a:lnTo>
                  <a:lnTo>
                    <a:pt x="311826" y="149823"/>
                  </a:lnTo>
                  <a:lnTo>
                    <a:pt x="295815" y="101073"/>
                  </a:lnTo>
                  <a:lnTo>
                    <a:pt x="270986" y="59770"/>
                  </a:lnTo>
                  <a:lnTo>
                    <a:pt x="238854" y="27861"/>
                  </a:lnTo>
                  <a:lnTo>
                    <a:pt x="200936" y="728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347850" y="5940818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0" y="204076"/>
                  </a:moveTo>
                  <a:lnTo>
                    <a:pt x="5665" y="149823"/>
                  </a:lnTo>
                  <a:lnTo>
                    <a:pt x="21655" y="101073"/>
                  </a:lnTo>
                  <a:lnTo>
                    <a:pt x="46466" y="59770"/>
                  </a:lnTo>
                  <a:lnTo>
                    <a:pt x="78589" y="27861"/>
                  </a:lnTo>
                  <a:lnTo>
                    <a:pt x="116519" y="7289"/>
                  </a:lnTo>
                  <a:lnTo>
                    <a:pt x="158750" y="0"/>
                  </a:lnTo>
                  <a:lnTo>
                    <a:pt x="200936" y="7289"/>
                  </a:lnTo>
                  <a:lnTo>
                    <a:pt x="238854" y="27861"/>
                  </a:lnTo>
                  <a:lnTo>
                    <a:pt x="270986" y="59770"/>
                  </a:lnTo>
                  <a:lnTo>
                    <a:pt x="295815" y="101073"/>
                  </a:lnTo>
                  <a:lnTo>
                    <a:pt x="311826" y="149823"/>
                  </a:lnTo>
                  <a:lnTo>
                    <a:pt x="317500" y="204076"/>
                  </a:lnTo>
                  <a:lnTo>
                    <a:pt x="311826" y="258329"/>
                  </a:lnTo>
                  <a:lnTo>
                    <a:pt x="295815" y="307079"/>
                  </a:lnTo>
                  <a:lnTo>
                    <a:pt x="270986" y="348381"/>
                  </a:lnTo>
                  <a:lnTo>
                    <a:pt x="238854" y="380291"/>
                  </a:lnTo>
                  <a:lnTo>
                    <a:pt x="200936" y="400863"/>
                  </a:lnTo>
                  <a:lnTo>
                    <a:pt x="158750" y="408152"/>
                  </a:lnTo>
                  <a:lnTo>
                    <a:pt x="116519" y="400863"/>
                  </a:lnTo>
                  <a:lnTo>
                    <a:pt x="78589" y="380291"/>
                  </a:lnTo>
                  <a:lnTo>
                    <a:pt x="46466" y="348381"/>
                  </a:lnTo>
                  <a:lnTo>
                    <a:pt x="21655" y="307079"/>
                  </a:lnTo>
                  <a:lnTo>
                    <a:pt x="5665" y="258329"/>
                  </a:lnTo>
                  <a:lnTo>
                    <a:pt x="0" y="204076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409446" y="5891276"/>
            <a:ext cx="1949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i="1">
                <a:latin typeface="Times New Roman"/>
                <a:cs typeface="Times New Roman"/>
              </a:rPr>
              <a:t>v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1850135" y="5201158"/>
            <a:ext cx="1656714" cy="1644650"/>
            <a:chOff x="1850135" y="5201158"/>
            <a:chExt cx="1656714" cy="1644650"/>
          </a:xfrm>
        </p:grpSpPr>
        <p:sp>
          <p:nvSpPr>
            <p:cNvPr id="46" name="object 46" descr=""/>
            <p:cNvSpPr/>
            <p:nvPr/>
          </p:nvSpPr>
          <p:spPr>
            <a:xfrm>
              <a:off x="2424175" y="5207508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158750" y="0"/>
                  </a:moveTo>
                  <a:lnTo>
                    <a:pt x="116519" y="7285"/>
                  </a:lnTo>
                  <a:lnTo>
                    <a:pt x="78589" y="27845"/>
                  </a:lnTo>
                  <a:lnTo>
                    <a:pt x="46466" y="59737"/>
                  </a:lnTo>
                  <a:lnTo>
                    <a:pt x="21655" y="101016"/>
                  </a:lnTo>
                  <a:lnTo>
                    <a:pt x="5665" y="149739"/>
                  </a:lnTo>
                  <a:lnTo>
                    <a:pt x="0" y="203962"/>
                  </a:lnTo>
                  <a:lnTo>
                    <a:pt x="5665" y="258240"/>
                  </a:lnTo>
                  <a:lnTo>
                    <a:pt x="21655" y="307006"/>
                  </a:lnTo>
                  <a:lnTo>
                    <a:pt x="46466" y="348316"/>
                  </a:lnTo>
                  <a:lnTo>
                    <a:pt x="78589" y="380228"/>
                  </a:lnTo>
                  <a:lnTo>
                    <a:pt x="116519" y="400800"/>
                  </a:lnTo>
                  <a:lnTo>
                    <a:pt x="158750" y="408089"/>
                  </a:lnTo>
                  <a:lnTo>
                    <a:pt x="200936" y="400800"/>
                  </a:lnTo>
                  <a:lnTo>
                    <a:pt x="238854" y="380228"/>
                  </a:lnTo>
                  <a:lnTo>
                    <a:pt x="270986" y="348316"/>
                  </a:lnTo>
                  <a:lnTo>
                    <a:pt x="295815" y="307006"/>
                  </a:lnTo>
                  <a:lnTo>
                    <a:pt x="311826" y="258240"/>
                  </a:lnTo>
                  <a:lnTo>
                    <a:pt x="317500" y="203962"/>
                  </a:lnTo>
                  <a:lnTo>
                    <a:pt x="311826" y="149739"/>
                  </a:lnTo>
                  <a:lnTo>
                    <a:pt x="295815" y="101016"/>
                  </a:lnTo>
                  <a:lnTo>
                    <a:pt x="270986" y="59737"/>
                  </a:lnTo>
                  <a:lnTo>
                    <a:pt x="238854" y="27845"/>
                  </a:lnTo>
                  <a:lnTo>
                    <a:pt x="200936" y="7285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424175" y="5207508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0" y="203962"/>
                  </a:moveTo>
                  <a:lnTo>
                    <a:pt x="5665" y="149739"/>
                  </a:lnTo>
                  <a:lnTo>
                    <a:pt x="21655" y="101016"/>
                  </a:lnTo>
                  <a:lnTo>
                    <a:pt x="46466" y="59737"/>
                  </a:lnTo>
                  <a:lnTo>
                    <a:pt x="78589" y="27845"/>
                  </a:lnTo>
                  <a:lnTo>
                    <a:pt x="116519" y="7285"/>
                  </a:lnTo>
                  <a:lnTo>
                    <a:pt x="158750" y="0"/>
                  </a:lnTo>
                  <a:lnTo>
                    <a:pt x="200936" y="7285"/>
                  </a:lnTo>
                  <a:lnTo>
                    <a:pt x="238854" y="27845"/>
                  </a:lnTo>
                  <a:lnTo>
                    <a:pt x="270986" y="59737"/>
                  </a:lnTo>
                  <a:lnTo>
                    <a:pt x="295815" y="101016"/>
                  </a:lnTo>
                  <a:lnTo>
                    <a:pt x="311826" y="149739"/>
                  </a:lnTo>
                  <a:lnTo>
                    <a:pt x="317500" y="203962"/>
                  </a:lnTo>
                  <a:lnTo>
                    <a:pt x="311826" y="258240"/>
                  </a:lnTo>
                  <a:lnTo>
                    <a:pt x="295815" y="307006"/>
                  </a:lnTo>
                  <a:lnTo>
                    <a:pt x="270986" y="348316"/>
                  </a:lnTo>
                  <a:lnTo>
                    <a:pt x="238854" y="380228"/>
                  </a:lnTo>
                  <a:lnTo>
                    <a:pt x="200936" y="400800"/>
                  </a:lnTo>
                  <a:lnTo>
                    <a:pt x="158750" y="408089"/>
                  </a:lnTo>
                  <a:lnTo>
                    <a:pt x="116519" y="400800"/>
                  </a:lnTo>
                  <a:lnTo>
                    <a:pt x="78589" y="380228"/>
                  </a:lnTo>
                  <a:lnTo>
                    <a:pt x="46466" y="348316"/>
                  </a:lnTo>
                  <a:lnTo>
                    <a:pt x="21655" y="307006"/>
                  </a:lnTo>
                  <a:lnTo>
                    <a:pt x="5665" y="258240"/>
                  </a:lnTo>
                  <a:lnTo>
                    <a:pt x="0" y="203962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183000" y="6184734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158750" y="0"/>
                  </a:moveTo>
                  <a:lnTo>
                    <a:pt x="116519" y="7289"/>
                  </a:lnTo>
                  <a:lnTo>
                    <a:pt x="78589" y="27861"/>
                  </a:lnTo>
                  <a:lnTo>
                    <a:pt x="46466" y="59770"/>
                  </a:lnTo>
                  <a:lnTo>
                    <a:pt x="21655" y="101073"/>
                  </a:lnTo>
                  <a:lnTo>
                    <a:pt x="5665" y="149823"/>
                  </a:lnTo>
                  <a:lnTo>
                    <a:pt x="0" y="204076"/>
                  </a:lnTo>
                  <a:lnTo>
                    <a:pt x="5665" y="258329"/>
                  </a:lnTo>
                  <a:lnTo>
                    <a:pt x="21655" y="307079"/>
                  </a:lnTo>
                  <a:lnTo>
                    <a:pt x="46466" y="348381"/>
                  </a:lnTo>
                  <a:lnTo>
                    <a:pt x="78589" y="380291"/>
                  </a:lnTo>
                  <a:lnTo>
                    <a:pt x="116519" y="400863"/>
                  </a:lnTo>
                  <a:lnTo>
                    <a:pt x="158750" y="408152"/>
                  </a:lnTo>
                  <a:lnTo>
                    <a:pt x="200936" y="400863"/>
                  </a:lnTo>
                  <a:lnTo>
                    <a:pt x="238854" y="380291"/>
                  </a:lnTo>
                  <a:lnTo>
                    <a:pt x="270986" y="348381"/>
                  </a:lnTo>
                  <a:lnTo>
                    <a:pt x="295815" y="307079"/>
                  </a:lnTo>
                  <a:lnTo>
                    <a:pt x="311826" y="258329"/>
                  </a:lnTo>
                  <a:lnTo>
                    <a:pt x="317500" y="204076"/>
                  </a:lnTo>
                  <a:lnTo>
                    <a:pt x="311826" y="149823"/>
                  </a:lnTo>
                  <a:lnTo>
                    <a:pt x="295815" y="101073"/>
                  </a:lnTo>
                  <a:lnTo>
                    <a:pt x="270986" y="59770"/>
                  </a:lnTo>
                  <a:lnTo>
                    <a:pt x="238854" y="27861"/>
                  </a:lnTo>
                  <a:lnTo>
                    <a:pt x="200936" y="728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043175" y="5934316"/>
              <a:ext cx="1457325" cy="659130"/>
            </a:xfrm>
            <a:custGeom>
              <a:avLst/>
              <a:gdLst/>
              <a:ahLst/>
              <a:cxnLst/>
              <a:rect l="l" t="t" r="r" b="b"/>
              <a:pathLst>
                <a:path w="1457325" h="659129">
                  <a:moveTo>
                    <a:pt x="1139825" y="454494"/>
                  </a:moveTo>
                  <a:lnTo>
                    <a:pt x="1145490" y="400241"/>
                  </a:lnTo>
                  <a:lnTo>
                    <a:pt x="1161480" y="351491"/>
                  </a:lnTo>
                  <a:lnTo>
                    <a:pt x="1186291" y="310189"/>
                  </a:lnTo>
                  <a:lnTo>
                    <a:pt x="1218414" y="278280"/>
                  </a:lnTo>
                  <a:lnTo>
                    <a:pt x="1256344" y="257708"/>
                  </a:lnTo>
                  <a:lnTo>
                    <a:pt x="1298575" y="250418"/>
                  </a:lnTo>
                  <a:lnTo>
                    <a:pt x="1340761" y="257708"/>
                  </a:lnTo>
                  <a:lnTo>
                    <a:pt x="1378679" y="278280"/>
                  </a:lnTo>
                  <a:lnTo>
                    <a:pt x="1410811" y="310189"/>
                  </a:lnTo>
                  <a:lnTo>
                    <a:pt x="1435640" y="351491"/>
                  </a:lnTo>
                  <a:lnTo>
                    <a:pt x="1451651" y="400241"/>
                  </a:lnTo>
                  <a:lnTo>
                    <a:pt x="1457325" y="454494"/>
                  </a:lnTo>
                  <a:lnTo>
                    <a:pt x="1451651" y="508747"/>
                  </a:lnTo>
                  <a:lnTo>
                    <a:pt x="1435640" y="557498"/>
                  </a:lnTo>
                  <a:lnTo>
                    <a:pt x="1410811" y="598800"/>
                  </a:lnTo>
                  <a:lnTo>
                    <a:pt x="1378679" y="630709"/>
                  </a:lnTo>
                  <a:lnTo>
                    <a:pt x="1340761" y="651281"/>
                  </a:lnTo>
                  <a:lnTo>
                    <a:pt x="1298575" y="658571"/>
                  </a:lnTo>
                  <a:lnTo>
                    <a:pt x="1256344" y="651281"/>
                  </a:lnTo>
                  <a:lnTo>
                    <a:pt x="1218414" y="630709"/>
                  </a:lnTo>
                  <a:lnTo>
                    <a:pt x="1186291" y="598800"/>
                  </a:lnTo>
                  <a:lnTo>
                    <a:pt x="1161480" y="557498"/>
                  </a:lnTo>
                  <a:lnTo>
                    <a:pt x="1145490" y="508747"/>
                  </a:lnTo>
                  <a:lnTo>
                    <a:pt x="1139825" y="454494"/>
                  </a:lnTo>
                  <a:close/>
                </a:path>
                <a:path w="1457325" h="659129">
                  <a:moveTo>
                    <a:pt x="0" y="645566"/>
                  </a:moveTo>
                  <a:lnTo>
                    <a:pt x="466725" y="645566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645566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50135" y="5833871"/>
              <a:ext cx="879348" cy="1011936"/>
            </a:xfrm>
            <a:prstGeom prst="rect">
              <a:avLst/>
            </a:prstGeom>
          </p:spPr>
        </p:pic>
      </p:grpSp>
      <p:sp>
        <p:nvSpPr>
          <p:cNvPr id="51" name="object 51" descr=""/>
          <p:cNvSpPr txBox="1"/>
          <p:nvPr/>
        </p:nvSpPr>
        <p:spPr>
          <a:xfrm>
            <a:off x="2134870" y="6015938"/>
            <a:ext cx="279400" cy="506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29"/>
              </a:lnSpc>
            </a:pPr>
            <a:r>
              <a:rPr dirty="0" sz="3600" b="1" i="1"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3808476" y="2243327"/>
            <a:ext cx="6209030" cy="4406265"/>
            <a:chOff x="3808476" y="2243327"/>
            <a:chExt cx="6209030" cy="4406265"/>
          </a:xfrm>
        </p:grpSpPr>
        <p:pic>
          <p:nvPicPr>
            <p:cNvPr id="53" name="object 5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08476" y="2243327"/>
              <a:ext cx="1976627" cy="101193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15128" y="2313431"/>
              <a:ext cx="947927" cy="90525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23560" y="2336291"/>
              <a:ext cx="787908" cy="90525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71972" y="2313431"/>
              <a:ext cx="947927" cy="90525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80404" y="2336291"/>
              <a:ext cx="856488" cy="90525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97396" y="2313431"/>
              <a:ext cx="1764792" cy="905256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22691" y="2336291"/>
              <a:ext cx="1397507" cy="905255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03520" y="2802636"/>
              <a:ext cx="944879" cy="902207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11952" y="2825495"/>
              <a:ext cx="1010411" cy="902207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98692" y="2802636"/>
              <a:ext cx="944880" cy="90220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07124" y="2825495"/>
              <a:ext cx="784859" cy="90220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55536" y="2825495"/>
              <a:ext cx="760476" cy="902207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79564" y="2802636"/>
              <a:ext cx="2578607" cy="90220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02836" y="3290316"/>
              <a:ext cx="1761743" cy="90220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28132" y="3290316"/>
              <a:ext cx="2578608" cy="90220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15612" y="3777995"/>
              <a:ext cx="944880" cy="902207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24044" y="3800855"/>
              <a:ext cx="784860" cy="90220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72456" y="3777995"/>
              <a:ext cx="1761744" cy="902207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97752" y="3800855"/>
              <a:ext cx="1010411" cy="90220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71716" y="3777995"/>
              <a:ext cx="2577083" cy="90220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15612" y="4265676"/>
              <a:ext cx="3395472" cy="902207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74635" y="4288535"/>
              <a:ext cx="1010412" cy="90220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48600" y="4265676"/>
              <a:ext cx="2168652" cy="902207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38956" y="4753355"/>
              <a:ext cx="1761744" cy="902208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064252" y="4776216"/>
              <a:ext cx="987551" cy="902208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515355" y="4776216"/>
              <a:ext cx="649224" cy="902208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28132" y="4753355"/>
              <a:ext cx="1353312" cy="90220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44996" y="4776216"/>
              <a:ext cx="897636" cy="902208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806183" y="4753355"/>
              <a:ext cx="944879" cy="90220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290060" y="5259323"/>
              <a:ext cx="853439" cy="90220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607052" y="5259323"/>
              <a:ext cx="672084" cy="902208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42688" y="5259323"/>
              <a:ext cx="897636" cy="902208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103876" y="5259323"/>
              <a:ext cx="909827" cy="902208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77255" y="5259323"/>
              <a:ext cx="853439" cy="902208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94248" y="5259323"/>
              <a:ext cx="672084" cy="902208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929883" y="5259323"/>
              <a:ext cx="783336" cy="902208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176772" y="5259323"/>
              <a:ext cx="672083" cy="902208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12408" y="5259323"/>
              <a:ext cx="670560" cy="902208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46520" y="5259323"/>
              <a:ext cx="853440" cy="902208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763511" y="5259323"/>
              <a:ext cx="670559" cy="902208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97624" y="5259323"/>
              <a:ext cx="987551" cy="902208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348728" y="5259323"/>
              <a:ext cx="909827" cy="902208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722108" y="5259323"/>
              <a:ext cx="851916" cy="902208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037576" y="5259323"/>
              <a:ext cx="672083" cy="90220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173211" y="5259323"/>
              <a:ext cx="1008888" cy="90220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645652" y="5259323"/>
              <a:ext cx="780288" cy="902208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38956" y="5747004"/>
              <a:ext cx="760476" cy="902208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62984" y="5747004"/>
              <a:ext cx="853439" cy="902208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79976" y="5747004"/>
              <a:ext cx="672084" cy="902208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15612" y="5747004"/>
              <a:ext cx="784860" cy="902208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764024" y="5747004"/>
              <a:ext cx="1456944" cy="902208"/>
            </a:xfrm>
            <a:prstGeom prst="rect">
              <a:avLst/>
            </a:prstGeom>
          </p:spPr>
        </p:pic>
      </p:grpSp>
      <p:sp>
        <p:nvSpPr>
          <p:cNvPr id="104" name="object 104" descr=""/>
          <p:cNvSpPr txBox="1"/>
          <p:nvPr/>
        </p:nvSpPr>
        <p:spPr>
          <a:xfrm>
            <a:off x="223215" y="1239088"/>
            <a:ext cx="9879965" cy="220726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355600" marR="5080" indent="-342900">
              <a:lnSpc>
                <a:spcPts val="3890"/>
              </a:lnSpc>
              <a:spcBef>
                <a:spcPts val="590"/>
              </a:spcBef>
              <a:tabLst>
                <a:tab pos="1555115" algn="l"/>
              </a:tabLst>
            </a:pPr>
            <a:r>
              <a:rPr dirty="0" sz="3600" b="1">
                <a:solidFill>
                  <a:srgbClr val="FF3300"/>
                </a:solidFill>
                <a:latin typeface="宋体"/>
                <a:cs typeface="宋体"/>
              </a:rPr>
              <a:t>定</a:t>
            </a:r>
            <a:r>
              <a:rPr dirty="0" sz="3600" b="1">
                <a:solidFill>
                  <a:srgbClr val="FF3300"/>
                </a:solidFill>
                <a:latin typeface="宋体"/>
                <a:cs typeface="宋体"/>
              </a:rPr>
              <a:t>理</a:t>
            </a:r>
            <a:r>
              <a:rPr dirty="0" sz="3600" spc="-25" b="1">
                <a:solidFill>
                  <a:srgbClr val="FF3300"/>
                </a:solidFill>
                <a:latin typeface="Arial"/>
                <a:cs typeface="Arial"/>
              </a:rPr>
              <a:t>1.</a:t>
            </a:r>
            <a:r>
              <a:rPr dirty="0" sz="3600" b="1">
                <a:solidFill>
                  <a:srgbClr val="FF3300"/>
                </a:solidFill>
                <a:latin typeface="Arial"/>
                <a:cs typeface="Arial"/>
              </a:rPr>
              <a:t>	</a:t>
            </a:r>
            <a:r>
              <a:rPr dirty="0" sz="3600" b="1">
                <a:latin typeface="宋体"/>
                <a:cs typeface="宋体"/>
              </a:rPr>
              <a:t>设</a:t>
            </a:r>
            <a:r>
              <a:rPr dirty="0" sz="3600" b="1" i="1">
                <a:latin typeface="Arial"/>
                <a:cs typeface="Arial"/>
              </a:rPr>
              <a:t>uv</a:t>
            </a:r>
            <a:r>
              <a:rPr dirty="0" sz="3600" b="1">
                <a:latin typeface="宋体"/>
                <a:cs typeface="宋体"/>
              </a:rPr>
              <a:t>是</a:t>
            </a:r>
            <a:r>
              <a:rPr dirty="0" sz="3600" b="1" i="1">
                <a:latin typeface="Arial"/>
                <a:cs typeface="Arial"/>
              </a:rPr>
              <a:t>G</a:t>
            </a:r>
            <a:r>
              <a:rPr dirty="0" sz="3600" b="1">
                <a:latin typeface="宋体"/>
                <a:cs typeface="宋体"/>
              </a:rPr>
              <a:t>中权</a:t>
            </a:r>
            <a:r>
              <a:rPr dirty="0" sz="3600" b="1">
                <a:latin typeface="宋体"/>
                <a:cs typeface="宋体"/>
              </a:rPr>
              <a:t>值</a:t>
            </a:r>
            <a:r>
              <a:rPr dirty="0" sz="3600" b="1">
                <a:latin typeface="宋体"/>
                <a:cs typeface="宋体"/>
              </a:rPr>
              <a:t>最</a:t>
            </a:r>
            <a:r>
              <a:rPr dirty="0" sz="3600" b="1">
                <a:latin typeface="宋体"/>
                <a:cs typeface="宋体"/>
              </a:rPr>
              <a:t>小的边，</a:t>
            </a:r>
            <a:r>
              <a:rPr dirty="0" sz="3600" b="1">
                <a:latin typeface="宋体"/>
                <a:cs typeface="宋体"/>
              </a:rPr>
              <a:t>则</a:t>
            </a:r>
            <a:r>
              <a:rPr dirty="0" sz="3600" b="1">
                <a:latin typeface="宋体"/>
                <a:cs typeface="宋体"/>
              </a:rPr>
              <a:t>必</a:t>
            </a:r>
            <a:r>
              <a:rPr dirty="0" sz="3600" b="1">
                <a:latin typeface="宋体"/>
                <a:cs typeface="宋体"/>
              </a:rPr>
              <a:t>有</a:t>
            </a:r>
            <a:r>
              <a:rPr dirty="0" sz="3600" b="1">
                <a:latin typeface="宋体"/>
                <a:cs typeface="宋体"/>
              </a:rPr>
              <a:t>一</a:t>
            </a:r>
            <a:r>
              <a:rPr dirty="0" sz="3600" b="1">
                <a:latin typeface="宋体"/>
                <a:cs typeface="宋体"/>
              </a:rPr>
              <a:t>棵</a:t>
            </a:r>
            <a:r>
              <a:rPr dirty="0" sz="3600" spc="-50" b="1">
                <a:latin typeface="宋体"/>
                <a:cs typeface="宋体"/>
              </a:rPr>
              <a:t>最</a:t>
            </a:r>
            <a:r>
              <a:rPr dirty="0" sz="3600" spc="-35" b="1">
                <a:latin typeface="宋体"/>
                <a:cs typeface="宋体"/>
              </a:rPr>
              <a:t>小</a:t>
            </a:r>
            <a:r>
              <a:rPr dirty="0" sz="3600" spc="-35" b="1">
                <a:latin typeface="宋体"/>
                <a:cs typeface="宋体"/>
              </a:rPr>
              <a:t>生</a:t>
            </a:r>
            <a:r>
              <a:rPr dirty="0" sz="3600" spc="-35" b="1">
                <a:latin typeface="宋体"/>
                <a:cs typeface="宋体"/>
              </a:rPr>
              <a:t>成</a:t>
            </a:r>
            <a:r>
              <a:rPr dirty="0" sz="3600" spc="-35" b="1">
                <a:latin typeface="宋体"/>
                <a:cs typeface="宋体"/>
              </a:rPr>
              <a:t>树</a:t>
            </a:r>
            <a:r>
              <a:rPr dirty="0" sz="3600" spc="-35" b="1">
                <a:latin typeface="宋体"/>
                <a:cs typeface="宋体"/>
              </a:rPr>
              <a:t>包</a:t>
            </a:r>
            <a:r>
              <a:rPr dirty="0" sz="3600" spc="-35" b="1">
                <a:latin typeface="宋体"/>
                <a:cs typeface="宋体"/>
              </a:rPr>
              <a:t>含</a:t>
            </a:r>
            <a:r>
              <a:rPr dirty="0" sz="3600" spc="-30" b="1">
                <a:latin typeface="宋体"/>
                <a:cs typeface="宋体"/>
              </a:rPr>
              <a:t>边</a:t>
            </a:r>
            <a:r>
              <a:rPr dirty="0" sz="3600" spc="-25" b="1" i="1">
                <a:latin typeface="Arial"/>
                <a:cs typeface="Arial"/>
              </a:rPr>
              <a:t>uv.</a:t>
            </a:r>
            <a:endParaRPr sz="3600">
              <a:latin typeface="Arial"/>
              <a:cs typeface="Arial"/>
            </a:endParaRPr>
          </a:p>
          <a:p>
            <a:pPr marL="3869054">
              <a:lnSpc>
                <a:spcPts val="4285"/>
              </a:lnSpc>
              <a:spcBef>
                <a:spcPts val="810"/>
              </a:spcBef>
            </a:pP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证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明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设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一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棵</a:t>
            </a:r>
            <a:r>
              <a:rPr dirty="0" sz="3200" spc="-25" b="1">
                <a:solidFill>
                  <a:srgbClr val="0000FF"/>
                </a:solidFill>
                <a:latin typeface="Arial"/>
                <a:cs typeface="Arial"/>
              </a:rPr>
              <a:t>MST</a:t>
            </a:r>
            <a:endParaRPr sz="3200">
              <a:latin typeface="Arial"/>
              <a:cs typeface="Arial"/>
            </a:endParaRPr>
          </a:p>
          <a:p>
            <a:pPr marL="5334000">
              <a:lnSpc>
                <a:spcPts val="3804"/>
              </a:lnSpc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若</a:t>
            </a:r>
            <a:r>
              <a:rPr dirty="0" sz="3200" b="1" i="1">
                <a:solidFill>
                  <a:srgbClr val="0000FF"/>
                </a:solidFill>
                <a:latin typeface="Arial"/>
                <a:cs typeface="Arial"/>
              </a:rPr>
              <a:t>uv</a:t>
            </a:r>
            <a:r>
              <a:rPr dirty="0" sz="3200" spc="-5" b="1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FF"/>
                </a:solidFill>
                <a:latin typeface="宋体"/>
                <a:cs typeface="宋体"/>
              </a:rPr>
              <a:t>∈</a:t>
            </a:r>
            <a:r>
              <a:rPr dirty="0" sz="320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结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论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成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立</a:t>
            </a:r>
            <a:r>
              <a:rPr dirty="0" sz="3200" spc="-50" b="1">
                <a:solidFill>
                  <a:srgbClr val="0000FF"/>
                </a:solidFill>
                <a:latin typeface="宋体"/>
                <a:cs typeface="宋体"/>
              </a:rPr>
              <a:t>；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4079875" y="3419983"/>
            <a:ext cx="5666105" cy="2948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75945">
              <a:lnSpc>
                <a:spcPct val="100000"/>
              </a:lnSpc>
              <a:spcBef>
                <a:spcPts val="105"/>
              </a:spcBef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否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则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，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如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右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图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所</a:t>
            </a:r>
            <a:r>
              <a:rPr dirty="0" sz="3200" spc="-50" b="1">
                <a:solidFill>
                  <a:srgbClr val="FF0000"/>
                </a:solidFill>
                <a:latin typeface="宋体"/>
                <a:cs typeface="宋体"/>
              </a:rPr>
              <a:t>示</a:t>
            </a:r>
            <a:endParaRPr sz="3200">
              <a:latin typeface="宋体"/>
              <a:cs typeface="宋体"/>
            </a:endParaRPr>
          </a:p>
          <a:p>
            <a:pPr marL="688975" marR="5080">
              <a:lnSpc>
                <a:spcPct val="100000"/>
              </a:lnSpc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在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中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添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加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uv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边，</a:t>
            </a:r>
            <a:r>
              <a:rPr dirty="0" sz="3200" spc="-40" b="1">
                <a:solidFill>
                  <a:srgbClr val="0000FF"/>
                </a:solidFill>
                <a:latin typeface="宋体"/>
                <a:cs typeface="宋体"/>
              </a:rPr>
              <a:t>产</a:t>
            </a:r>
            <a:r>
              <a:rPr dirty="0" sz="3200" spc="-40" b="1">
                <a:solidFill>
                  <a:srgbClr val="0000FF"/>
                </a:solidFill>
                <a:latin typeface="宋体"/>
                <a:cs typeface="宋体"/>
              </a:rPr>
              <a:t>生</a:t>
            </a:r>
            <a:r>
              <a:rPr dirty="0" sz="3200" spc="-50" b="1">
                <a:solidFill>
                  <a:srgbClr val="0000FF"/>
                </a:solidFill>
                <a:latin typeface="宋体"/>
                <a:cs typeface="宋体"/>
              </a:rPr>
              <a:t>环</a:t>
            </a:r>
            <a:r>
              <a:rPr dirty="0" sz="3200" spc="800" b="1">
                <a:solidFill>
                  <a:srgbClr val="0000FF"/>
                </a:solidFill>
                <a:latin typeface="宋体"/>
                <a:cs typeface="宋体"/>
              </a:rPr>
              <a:t> 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删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除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环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中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不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同</a:t>
            </a:r>
            <a:r>
              <a:rPr dirty="0" sz="3200" spc="-25" b="1">
                <a:solidFill>
                  <a:srgbClr val="0000FF"/>
                </a:solidFill>
                <a:latin typeface="宋体"/>
                <a:cs typeface="宋体"/>
              </a:rPr>
              <a:t>于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uv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的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权</a:t>
            </a:r>
            <a:r>
              <a:rPr dirty="0" sz="3200" spc="-40" b="1">
                <a:solidFill>
                  <a:srgbClr val="0000FF"/>
                </a:solidFill>
                <a:latin typeface="宋体"/>
                <a:cs typeface="宋体"/>
              </a:rPr>
              <a:t>值</a:t>
            </a:r>
            <a:r>
              <a:rPr dirty="0" sz="3200" spc="-50" b="1">
                <a:solidFill>
                  <a:srgbClr val="0000FF"/>
                </a:solidFill>
                <a:latin typeface="宋体"/>
                <a:cs typeface="宋体"/>
              </a:rPr>
              <a:t>最</a:t>
            </a:r>
            <a:endParaRPr sz="3200">
              <a:latin typeface="宋体"/>
              <a:cs typeface="宋体"/>
            </a:endParaRPr>
          </a:p>
          <a:p>
            <a:pPr marL="12700">
              <a:lnSpc>
                <a:spcPts val="3825"/>
              </a:lnSpc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小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边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xy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得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到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T’</a:t>
            </a:r>
            <a:r>
              <a:rPr dirty="0" sz="3200" spc="-50" b="1">
                <a:solidFill>
                  <a:srgbClr val="0000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  <a:p>
            <a:pPr marL="463550">
              <a:lnSpc>
                <a:spcPts val="3825"/>
              </a:lnSpc>
            </a:pP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T’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)=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)-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xy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)+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uv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≤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695325" y="3695700"/>
            <a:ext cx="2324100" cy="3145790"/>
            <a:chOff x="695325" y="3695700"/>
            <a:chExt cx="2324100" cy="3145790"/>
          </a:xfrm>
        </p:grpSpPr>
        <p:sp>
          <p:nvSpPr>
            <p:cNvPr id="107" name="object 107" descr=""/>
            <p:cNvSpPr/>
            <p:nvPr/>
          </p:nvSpPr>
          <p:spPr>
            <a:xfrm>
              <a:off x="714375" y="5143500"/>
              <a:ext cx="643255" cy="857250"/>
            </a:xfrm>
            <a:custGeom>
              <a:avLst/>
              <a:gdLst/>
              <a:ahLst/>
              <a:cxnLst/>
              <a:rect l="l" t="t" r="r" b="b"/>
              <a:pathLst>
                <a:path w="643255" h="857250">
                  <a:moveTo>
                    <a:pt x="0" y="0"/>
                  </a:moveTo>
                  <a:lnTo>
                    <a:pt x="643001" y="85725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2643251" y="3714750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5" h="357504">
                  <a:moveTo>
                    <a:pt x="0" y="0"/>
                  </a:moveTo>
                  <a:lnTo>
                    <a:pt x="357124" y="357124"/>
                  </a:lnTo>
                </a:path>
              </a:pathLst>
            </a:custGeom>
            <a:ln w="381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2071750" y="5929312"/>
              <a:ext cx="633730" cy="646430"/>
            </a:xfrm>
            <a:custGeom>
              <a:avLst/>
              <a:gdLst/>
              <a:ahLst/>
              <a:cxnLst/>
              <a:rect l="l" t="t" r="r" b="b"/>
              <a:pathLst>
                <a:path w="633730" h="646429">
                  <a:moveTo>
                    <a:pt x="633412" y="0"/>
                  </a:moveTo>
                  <a:lnTo>
                    <a:pt x="0" y="0"/>
                  </a:lnTo>
                  <a:lnTo>
                    <a:pt x="0" y="646112"/>
                  </a:lnTo>
                  <a:lnTo>
                    <a:pt x="633412" y="646112"/>
                  </a:lnTo>
                  <a:lnTo>
                    <a:pt x="6334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2071750" y="5929312"/>
              <a:ext cx="633730" cy="646430"/>
            </a:xfrm>
            <a:custGeom>
              <a:avLst/>
              <a:gdLst/>
              <a:ahLst/>
              <a:cxnLst/>
              <a:rect l="l" t="t" r="r" b="b"/>
              <a:pathLst>
                <a:path w="633730" h="646429">
                  <a:moveTo>
                    <a:pt x="0" y="646112"/>
                  </a:moveTo>
                  <a:lnTo>
                    <a:pt x="633412" y="646112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646112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79091" y="5829298"/>
              <a:ext cx="1005840" cy="1011936"/>
            </a:xfrm>
            <a:prstGeom prst="rect">
              <a:avLst/>
            </a:prstGeom>
          </p:spPr>
        </p:pic>
      </p:grpSp>
      <p:sp>
        <p:nvSpPr>
          <p:cNvPr id="112" name="object 112" descr=""/>
          <p:cNvSpPr txBox="1"/>
          <p:nvPr/>
        </p:nvSpPr>
        <p:spPr>
          <a:xfrm>
            <a:off x="2063813" y="5951626"/>
            <a:ext cx="635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dirty="0" sz="3600" spc="-25" b="1" i="1">
                <a:latin typeface="Arial"/>
                <a:cs typeface="Arial"/>
              </a:rPr>
              <a:t>T’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0947" y="314304"/>
            <a:ext cx="2532887" cy="5081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4532" y="214375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</a:rPr>
              <a:t>优</a:t>
            </a:r>
            <a:r>
              <a:rPr dirty="0" sz="4000" spc="-40">
                <a:solidFill>
                  <a:srgbClr val="663300"/>
                </a:solidFill>
              </a:rPr>
              <a:t>化</a:t>
            </a:r>
            <a:r>
              <a:rPr dirty="0" sz="4000" spc="-40">
                <a:solidFill>
                  <a:srgbClr val="663300"/>
                </a:solidFill>
              </a:rPr>
              <a:t>子</a:t>
            </a:r>
            <a:r>
              <a:rPr dirty="0" sz="4000" spc="-40">
                <a:solidFill>
                  <a:srgbClr val="663300"/>
                </a:solidFill>
              </a:rPr>
              <a:t>结</a:t>
            </a:r>
            <a:r>
              <a:rPr dirty="0" sz="4000" spc="-50">
                <a:solidFill>
                  <a:srgbClr val="663300"/>
                </a:solidFill>
              </a:rPr>
              <a:t>构</a:t>
            </a:r>
            <a:endParaRPr sz="40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187" y="1167731"/>
            <a:ext cx="2485014" cy="16568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1868" y="1239679"/>
            <a:ext cx="2082610" cy="16790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77157" y="1305971"/>
            <a:ext cx="1944811" cy="147369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93326" y="1305971"/>
            <a:ext cx="2001089" cy="1473696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pc="-30">
                <a:latin typeface="宋体"/>
                <a:cs typeface="宋体"/>
              </a:rPr>
              <a:t>收</a:t>
            </a:r>
            <a:r>
              <a:rPr dirty="0" spc="-30">
                <a:latin typeface="宋体"/>
                <a:cs typeface="宋体"/>
              </a:rPr>
              <a:t>缩</a:t>
            </a:r>
            <a:r>
              <a:rPr dirty="0" spc="-35">
                <a:latin typeface="宋体"/>
                <a:cs typeface="宋体"/>
              </a:rPr>
              <a:t>图</a:t>
            </a:r>
            <a:r>
              <a:rPr dirty="0" i="1"/>
              <a:t>G</a:t>
            </a:r>
            <a:r>
              <a:rPr dirty="0" spc="-30">
                <a:latin typeface="宋体"/>
                <a:cs typeface="宋体"/>
              </a:rPr>
              <a:t>的</a:t>
            </a:r>
            <a:r>
              <a:rPr dirty="0" spc="-30">
                <a:latin typeface="宋体"/>
                <a:cs typeface="宋体"/>
              </a:rPr>
              <a:t>边</a:t>
            </a:r>
            <a:r>
              <a:rPr dirty="0" spc="-10" i="1"/>
              <a:t>uv</a:t>
            </a:r>
            <a:r>
              <a:rPr dirty="0" spc="-10">
                <a:latin typeface="Arial"/>
                <a:cs typeface="Arial"/>
              </a:rPr>
              <a:t>—</a:t>
            </a:r>
            <a:r>
              <a:rPr dirty="0" spc="-20" i="1">
                <a:solidFill>
                  <a:srgbClr val="FF0000"/>
                </a:solidFill>
              </a:rPr>
              <a:t>G</a:t>
            </a:r>
            <a:r>
              <a:rPr dirty="0" spc="-20">
                <a:solidFill>
                  <a:srgbClr val="FF0000"/>
                </a:solidFill>
                <a:latin typeface="Symbol"/>
                <a:cs typeface="Symbol"/>
              </a:rPr>
              <a:t></a:t>
            </a:r>
            <a:r>
              <a:rPr dirty="0" spc="-20" i="1">
                <a:solidFill>
                  <a:srgbClr val="FF0000"/>
                </a:solidFill>
              </a:rPr>
              <a:t>uv</a:t>
            </a:r>
          </a:p>
          <a:p>
            <a:pPr marL="638810" indent="-144145">
              <a:lnSpc>
                <a:spcPct val="100000"/>
              </a:lnSpc>
              <a:buSzPct val="96875"/>
              <a:buFont typeface="Arial"/>
              <a:buChar char="•"/>
              <a:tabLst>
                <a:tab pos="639445" algn="l"/>
              </a:tabLst>
            </a:pP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用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新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顶</a:t>
            </a:r>
            <a:r>
              <a:rPr dirty="0" spc="-35">
                <a:solidFill>
                  <a:srgbClr val="000000"/>
                </a:solidFill>
                <a:latin typeface="宋体"/>
                <a:cs typeface="宋体"/>
              </a:rPr>
              <a:t>点</a:t>
            </a:r>
            <a:r>
              <a:rPr dirty="0" i="1">
                <a:solidFill>
                  <a:srgbClr val="000000"/>
                </a:solidFill>
              </a:rPr>
              <a:t>C</a:t>
            </a:r>
            <a:r>
              <a:rPr dirty="0" baseline="-21164" sz="3150" i="1">
                <a:solidFill>
                  <a:srgbClr val="000000"/>
                </a:solidFill>
              </a:rPr>
              <a:t>uv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代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替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边</a:t>
            </a:r>
            <a:r>
              <a:rPr dirty="0" sz="3200" spc="-25" i="1">
                <a:solidFill>
                  <a:srgbClr val="000000"/>
                </a:solidFill>
              </a:rPr>
              <a:t>uv</a:t>
            </a:r>
            <a:endParaRPr sz="3200">
              <a:latin typeface="宋体"/>
              <a:cs typeface="宋体"/>
            </a:endParaRPr>
          </a:p>
          <a:p>
            <a:pPr marL="638810" indent="-144145">
              <a:lnSpc>
                <a:spcPct val="100000"/>
              </a:lnSpc>
              <a:buSzPct val="96875"/>
              <a:buFont typeface="Arial"/>
              <a:buChar char="•"/>
              <a:tabLst>
                <a:tab pos="639445" algn="l"/>
              </a:tabLst>
            </a:pPr>
            <a:r>
              <a:rPr dirty="0" spc="-35">
                <a:solidFill>
                  <a:srgbClr val="000000"/>
                </a:solidFill>
                <a:latin typeface="宋体"/>
                <a:cs typeface="宋体"/>
              </a:rPr>
              <a:t>将</a:t>
            </a:r>
            <a:r>
              <a:rPr dirty="0" i="1">
                <a:solidFill>
                  <a:srgbClr val="000000"/>
                </a:solidFill>
              </a:rPr>
              <a:t>G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中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原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来</a:t>
            </a:r>
            <a:r>
              <a:rPr dirty="0" spc="-40">
                <a:solidFill>
                  <a:srgbClr val="000000"/>
                </a:solidFill>
                <a:latin typeface="宋体"/>
                <a:cs typeface="宋体"/>
              </a:rPr>
              <a:t>与</a:t>
            </a:r>
            <a:r>
              <a:rPr dirty="0" spc="-10" i="1">
                <a:solidFill>
                  <a:srgbClr val="000000"/>
                </a:solidFill>
              </a:rPr>
              <a:t>u</a:t>
            </a:r>
            <a:r>
              <a:rPr dirty="0" spc="-35">
                <a:solidFill>
                  <a:srgbClr val="000000"/>
                </a:solidFill>
                <a:latin typeface="宋体"/>
                <a:cs typeface="宋体"/>
              </a:rPr>
              <a:t>或</a:t>
            </a:r>
            <a:r>
              <a:rPr dirty="0" spc="-10" i="1">
                <a:solidFill>
                  <a:srgbClr val="000000"/>
                </a:solidFill>
              </a:rPr>
              <a:t>v</a:t>
            </a:r>
            <a:r>
              <a:rPr dirty="0" spc="-40">
                <a:solidFill>
                  <a:srgbClr val="000000"/>
                </a:solidFill>
                <a:latin typeface="宋体"/>
                <a:cs typeface="宋体"/>
              </a:rPr>
              <a:t>关联的边与</a:t>
            </a:r>
            <a:r>
              <a:rPr dirty="0" i="1">
                <a:solidFill>
                  <a:srgbClr val="000000"/>
                </a:solidFill>
              </a:rPr>
              <a:t>C</a:t>
            </a:r>
            <a:r>
              <a:rPr dirty="0" baseline="-21164" sz="3150" i="1">
                <a:solidFill>
                  <a:srgbClr val="000000"/>
                </a:solidFill>
              </a:rPr>
              <a:t>uv</a:t>
            </a:r>
            <a:r>
              <a:rPr dirty="0" sz="3200" spc="-40">
                <a:solidFill>
                  <a:srgbClr val="000000"/>
                </a:solidFill>
                <a:latin typeface="宋体"/>
                <a:cs typeface="宋体"/>
              </a:rPr>
              <a:t>关</a:t>
            </a:r>
            <a:r>
              <a:rPr dirty="0" sz="3200" spc="-50">
                <a:solidFill>
                  <a:srgbClr val="000000"/>
                </a:solidFill>
                <a:latin typeface="宋体"/>
                <a:cs typeface="宋体"/>
              </a:rPr>
              <a:t>联</a:t>
            </a:r>
            <a:endParaRPr sz="3200">
              <a:latin typeface="宋体"/>
              <a:cs typeface="宋体"/>
            </a:endParaRPr>
          </a:p>
          <a:p>
            <a:pPr marL="38100" marR="2435225" indent="601345">
              <a:lnSpc>
                <a:spcPct val="100000"/>
              </a:lnSpc>
              <a:buSzPct val="96875"/>
              <a:buFont typeface="Arial"/>
              <a:buChar char="•"/>
              <a:tabLst>
                <a:tab pos="639445" algn="l"/>
              </a:tabLst>
            </a:pPr>
            <a:r>
              <a:rPr dirty="0" spc="-35">
                <a:solidFill>
                  <a:srgbClr val="000000"/>
                </a:solidFill>
                <a:latin typeface="宋体"/>
                <a:cs typeface="宋体"/>
              </a:rPr>
              <a:t>删除</a:t>
            </a:r>
            <a:r>
              <a:rPr dirty="0" i="1">
                <a:solidFill>
                  <a:srgbClr val="000000"/>
                </a:solidFill>
              </a:rPr>
              <a:t>C</a:t>
            </a:r>
            <a:r>
              <a:rPr dirty="0" baseline="-21164" sz="3150" i="1">
                <a:solidFill>
                  <a:srgbClr val="000000"/>
                </a:solidFill>
              </a:rPr>
              <a:t>uv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到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其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自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身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的</a:t>
            </a:r>
            <a:r>
              <a:rPr dirty="0" sz="3200" spc="-50">
                <a:solidFill>
                  <a:srgbClr val="000000"/>
                </a:solidFill>
                <a:latin typeface="宋体"/>
                <a:cs typeface="宋体"/>
              </a:rPr>
              <a:t>边</a:t>
            </a:r>
            <a:r>
              <a:rPr dirty="0" sz="3200" spc="-5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上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述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操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作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的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逆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操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作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称</a:t>
            </a:r>
            <a:r>
              <a:rPr dirty="0" sz="3200" spc="-45">
                <a:solidFill>
                  <a:srgbClr val="000000"/>
                </a:solidFill>
                <a:latin typeface="宋体"/>
                <a:cs typeface="宋体"/>
              </a:rPr>
              <a:t>为</a:t>
            </a:r>
            <a:r>
              <a:rPr dirty="0" sz="3200" spc="-30">
                <a:solidFill>
                  <a:srgbClr val="FF0000"/>
                </a:solidFill>
                <a:latin typeface="宋体"/>
                <a:cs typeface="宋体"/>
              </a:rPr>
              <a:t>扩</a:t>
            </a:r>
            <a:r>
              <a:rPr dirty="0" sz="3200" spc="-50">
                <a:solidFill>
                  <a:srgbClr val="FF0000"/>
                </a:solidFill>
                <a:latin typeface="宋体"/>
                <a:cs typeface="宋体"/>
              </a:rPr>
              <a:t>张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0334" y="742187"/>
            <a:ext cx="1591945" cy="1012190"/>
            <a:chOff x="260334" y="742187"/>
            <a:chExt cx="1591945" cy="10121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334" y="955913"/>
              <a:ext cx="908886" cy="45331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203" y="742187"/>
              <a:ext cx="981456" cy="10119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215" y="862025"/>
            <a:ext cx="9832340" cy="2221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40">
                <a:solidFill>
                  <a:srgbClr val="FF3300"/>
                </a:solidFill>
              </a:rPr>
              <a:t>定理</a:t>
            </a:r>
            <a:r>
              <a:rPr dirty="0" sz="3600" spc="-10">
                <a:solidFill>
                  <a:srgbClr val="FF3300"/>
                </a:solidFill>
                <a:latin typeface="Arial"/>
                <a:cs typeface="Arial"/>
              </a:rPr>
              <a:t>1.</a:t>
            </a:r>
            <a:r>
              <a:rPr dirty="0" sz="3600" spc="-40">
                <a:solidFill>
                  <a:srgbClr val="C0504D"/>
                </a:solidFill>
              </a:rPr>
              <a:t>给</a:t>
            </a:r>
            <a:r>
              <a:rPr dirty="0" sz="3600" spc="-40">
                <a:solidFill>
                  <a:srgbClr val="C0504D"/>
                </a:solidFill>
              </a:rPr>
              <a:t>定</a:t>
            </a:r>
            <a:r>
              <a:rPr dirty="0" sz="3600" spc="-40">
                <a:solidFill>
                  <a:srgbClr val="C0504D"/>
                </a:solidFill>
              </a:rPr>
              <a:t>加</a:t>
            </a:r>
            <a:r>
              <a:rPr dirty="0" sz="3600" spc="-40">
                <a:solidFill>
                  <a:srgbClr val="C0504D"/>
                </a:solidFill>
              </a:rPr>
              <a:t>权</a:t>
            </a:r>
            <a:r>
              <a:rPr dirty="0" sz="3600" spc="-40">
                <a:solidFill>
                  <a:srgbClr val="C0504D"/>
                </a:solidFill>
              </a:rPr>
              <a:t>无</a:t>
            </a:r>
            <a:r>
              <a:rPr dirty="0" sz="3600" spc="-40">
                <a:solidFill>
                  <a:srgbClr val="C0504D"/>
                </a:solidFill>
              </a:rPr>
              <a:t>向</a:t>
            </a:r>
            <a:r>
              <a:rPr dirty="0" sz="3600" spc="-40">
                <a:solidFill>
                  <a:srgbClr val="C0504D"/>
                </a:solidFill>
              </a:rPr>
              <a:t>连</a:t>
            </a:r>
            <a:r>
              <a:rPr dirty="0" sz="3600" spc="-40">
                <a:solidFill>
                  <a:srgbClr val="C0504D"/>
                </a:solidFill>
              </a:rPr>
              <a:t>通</a:t>
            </a:r>
            <a:r>
              <a:rPr dirty="0" sz="3600" spc="-35">
                <a:solidFill>
                  <a:srgbClr val="C0504D"/>
                </a:solidFill>
              </a:rPr>
              <a:t>图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G</a:t>
            </a:r>
            <a:r>
              <a:rPr dirty="0" sz="3600" spc="-10">
                <a:solidFill>
                  <a:srgbClr val="C0504D"/>
                </a:solidFill>
                <a:latin typeface="Arial"/>
                <a:cs typeface="Arial"/>
              </a:rPr>
              <a:t>=(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V</a:t>
            </a:r>
            <a:r>
              <a:rPr dirty="0" sz="3600" spc="-10">
                <a:solidFill>
                  <a:srgbClr val="C0504D"/>
                </a:solidFill>
                <a:latin typeface="Arial"/>
                <a:cs typeface="Arial"/>
              </a:rPr>
              <a:t>,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E</a:t>
            </a:r>
            <a:r>
              <a:rPr dirty="0" sz="3600" spc="-10">
                <a:solidFill>
                  <a:srgbClr val="C0504D"/>
                </a:solidFill>
                <a:latin typeface="Arial"/>
                <a:cs typeface="Arial"/>
              </a:rPr>
              <a:t>),</a:t>
            </a:r>
            <a:r>
              <a:rPr dirty="0" sz="3600" spc="-40">
                <a:solidFill>
                  <a:srgbClr val="C0504D"/>
                </a:solidFill>
              </a:rPr>
              <a:t>权</a:t>
            </a:r>
            <a:r>
              <a:rPr dirty="0" sz="3600" spc="-40">
                <a:solidFill>
                  <a:srgbClr val="C0504D"/>
                </a:solidFill>
              </a:rPr>
              <a:t>值</a:t>
            </a:r>
            <a:r>
              <a:rPr dirty="0" sz="3600" spc="-40">
                <a:solidFill>
                  <a:srgbClr val="C0504D"/>
                </a:solidFill>
              </a:rPr>
              <a:t>函</a:t>
            </a:r>
            <a:r>
              <a:rPr dirty="0" sz="3600" spc="-40">
                <a:solidFill>
                  <a:srgbClr val="C0504D"/>
                </a:solidFill>
              </a:rPr>
              <a:t>数</a:t>
            </a:r>
            <a:r>
              <a:rPr dirty="0" sz="3600" spc="-50">
                <a:solidFill>
                  <a:srgbClr val="C0504D"/>
                </a:solidFill>
              </a:rPr>
              <a:t>为</a:t>
            </a:r>
            <a:r>
              <a:rPr dirty="0" sz="3600" spc="-50">
                <a:solidFill>
                  <a:srgbClr val="C0504D"/>
                </a:solidFill>
              </a:rPr>
              <a:t> </a:t>
            </a:r>
            <a:r>
              <a:rPr dirty="0" sz="3600" i="1">
                <a:solidFill>
                  <a:srgbClr val="C0504D"/>
                </a:solidFill>
                <a:latin typeface="Arial"/>
                <a:cs typeface="Arial"/>
              </a:rPr>
              <a:t>W</a:t>
            </a:r>
            <a:r>
              <a:rPr dirty="0" sz="3600">
                <a:solidFill>
                  <a:srgbClr val="C0504D"/>
                </a:solidFill>
                <a:latin typeface="Arial"/>
                <a:cs typeface="Arial"/>
              </a:rPr>
              <a:t>:</a:t>
            </a:r>
            <a:r>
              <a:rPr dirty="0" sz="3600" i="1">
                <a:solidFill>
                  <a:srgbClr val="C0504D"/>
                </a:solidFill>
                <a:latin typeface="Arial"/>
                <a:cs typeface="Arial"/>
              </a:rPr>
              <a:t>E</a:t>
            </a:r>
            <a:r>
              <a:rPr dirty="0" sz="3600">
                <a:solidFill>
                  <a:srgbClr val="C0504D"/>
                </a:solidFill>
                <a:latin typeface="Symbol"/>
                <a:cs typeface="Symbol"/>
              </a:rPr>
              <a:t></a:t>
            </a:r>
            <a:r>
              <a:rPr dirty="0" sz="3600" i="1">
                <a:solidFill>
                  <a:srgbClr val="C0504D"/>
                </a:solidFill>
                <a:latin typeface="Arial"/>
                <a:cs typeface="Arial"/>
              </a:rPr>
              <a:t>R</a:t>
            </a:r>
            <a:r>
              <a:rPr dirty="0" sz="3600">
                <a:solidFill>
                  <a:srgbClr val="C0504D"/>
                </a:solidFill>
                <a:latin typeface="Arial"/>
                <a:cs typeface="Arial"/>
              </a:rPr>
              <a:t>, </a:t>
            </a:r>
            <a:r>
              <a:rPr dirty="0" sz="3600" spc="-25" i="1">
                <a:solidFill>
                  <a:srgbClr val="C0504D"/>
                </a:solidFill>
                <a:latin typeface="Arial"/>
                <a:cs typeface="Arial"/>
              </a:rPr>
              <a:t>uv</a:t>
            </a:r>
            <a:r>
              <a:rPr dirty="0" sz="3600" spc="-25">
                <a:solidFill>
                  <a:srgbClr val="C0504D"/>
                </a:solidFill>
                <a:latin typeface="Symbol"/>
                <a:cs typeface="Symbol"/>
              </a:rPr>
              <a:t></a:t>
            </a:r>
            <a:r>
              <a:rPr dirty="0" sz="3600" spc="-25" i="1">
                <a:solidFill>
                  <a:srgbClr val="C0504D"/>
                </a:solidFill>
                <a:latin typeface="Arial"/>
                <a:cs typeface="Arial"/>
              </a:rPr>
              <a:t>E</a:t>
            </a:r>
            <a:r>
              <a:rPr dirty="0" sz="3600" spc="-35">
                <a:solidFill>
                  <a:srgbClr val="C0504D"/>
                </a:solidFill>
              </a:rPr>
              <a:t>是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G</a:t>
            </a:r>
            <a:r>
              <a:rPr dirty="0" sz="3600" spc="-35">
                <a:solidFill>
                  <a:srgbClr val="C0504D"/>
                </a:solidFill>
              </a:rPr>
              <a:t>中</a:t>
            </a:r>
            <a:r>
              <a:rPr dirty="0" sz="3600" spc="-35">
                <a:solidFill>
                  <a:srgbClr val="C0504D"/>
                </a:solidFill>
              </a:rPr>
              <a:t>权</a:t>
            </a:r>
            <a:r>
              <a:rPr dirty="0" sz="3600" spc="-35">
                <a:solidFill>
                  <a:srgbClr val="C0504D"/>
                </a:solidFill>
              </a:rPr>
              <a:t>值</a:t>
            </a:r>
            <a:r>
              <a:rPr dirty="0" sz="3600" spc="-35">
                <a:solidFill>
                  <a:srgbClr val="C0504D"/>
                </a:solidFill>
              </a:rPr>
              <a:t>最</a:t>
            </a:r>
            <a:r>
              <a:rPr dirty="0" sz="3600" spc="-35">
                <a:solidFill>
                  <a:srgbClr val="C0504D"/>
                </a:solidFill>
              </a:rPr>
              <a:t>小</a:t>
            </a:r>
            <a:r>
              <a:rPr dirty="0" sz="3600" spc="-35">
                <a:solidFill>
                  <a:srgbClr val="C0504D"/>
                </a:solidFill>
              </a:rPr>
              <a:t>的</a:t>
            </a:r>
            <a:r>
              <a:rPr dirty="0" sz="3600" spc="-35">
                <a:solidFill>
                  <a:srgbClr val="C0504D"/>
                </a:solidFill>
              </a:rPr>
              <a:t>边</a:t>
            </a:r>
            <a:r>
              <a:rPr dirty="0" sz="3600" spc="-35">
                <a:solidFill>
                  <a:srgbClr val="C0504D"/>
                </a:solidFill>
              </a:rPr>
              <a:t>。</a:t>
            </a:r>
            <a:r>
              <a:rPr dirty="0" sz="3600" spc="-30">
                <a:solidFill>
                  <a:srgbClr val="C0504D"/>
                </a:solidFill>
              </a:rPr>
              <a:t>设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T</a:t>
            </a:r>
            <a:r>
              <a:rPr dirty="0" sz="3600" spc="-30">
                <a:solidFill>
                  <a:srgbClr val="C0504D"/>
                </a:solidFill>
              </a:rPr>
              <a:t>是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G</a:t>
            </a:r>
            <a:r>
              <a:rPr dirty="0" sz="3600" spc="-50">
                <a:solidFill>
                  <a:srgbClr val="C0504D"/>
                </a:solidFill>
              </a:rPr>
              <a:t>的</a:t>
            </a:r>
            <a:r>
              <a:rPr dirty="0" sz="3600" spc="-40">
                <a:solidFill>
                  <a:srgbClr val="C0504D"/>
                </a:solidFill>
              </a:rPr>
              <a:t>包含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uv</a:t>
            </a:r>
            <a:r>
              <a:rPr dirty="0" sz="3600" spc="-40">
                <a:solidFill>
                  <a:srgbClr val="C0504D"/>
                </a:solidFill>
              </a:rPr>
              <a:t>的</a:t>
            </a:r>
            <a:r>
              <a:rPr dirty="0" sz="3600" spc="-40">
                <a:solidFill>
                  <a:srgbClr val="C0504D"/>
                </a:solidFill>
              </a:rPr>
              <a:t>一</a:t>
            </a:r>
            <a:r>
              <a:rPr dirty="0" sz="3600" spc="-40">
                <a:solidFill>
                  <a:srgbClr val="C0504D"/>
                </a:solidFill>
              </a:rPr>
              <a:t>棵</a:t>
            </a:r>
            <a:r>
              <a:rPr dirty="0" sz="3600" spc="-40">
                <a:solidFill>
                  <a:srgbClr val="C0504D"/>
                </a:solidFill>
              </a:rPr>
              <a:t>最</a:t>
            </a:r>
            <a:r>
              <a:rPr dirty="0" sz="3600" spc="-40">
                <a:solidFill>
                  <a:srgbClr val="C0504D"/>
                </a:solidFill>
              </a:rPr>
              <a:t>小</a:t>
            </a:r>
            <a:r>
              <a:rPr dirty="0" sz="3600" spc="-40">
                <a:solidFill>
                  <a:srgbClr val="C0504D"/>
                </a:solidFill>
              </a:rPr>
              <a:t>生</a:t>
            </a:r>
            <a:r>
              <a:rPr dirty="0" sz="3600" spc="-40">
                <a:solidFill>
                  <a:srgbClr val="C0504D"/>
                </a:solidFill>
              </a:rPr>
              <a:t>成</a:t>
            </a:r>
            <a:r>
              <a:rPr dirty="0" sz="3600" spc="-40">
                <a:solidFill>
                  <a:srgbClr val="C0504D"/>
                </a:solidFill>
              </a:rPr>
              <a:t>树</a:t>
            </a:r>
            <a:r>
              <a:rPr dirty="0" sz="3600" spc="-40">
                <a:solidFill>
                  <a:srgbClr val="C0504D"/>
                </a:solidFill>
              </a:rPr>
              <a:t>，则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T</a:t>
            </a:r>
            <a:r>
              <a:rPr dirty="0" sz="3600" spc="-10">
                <a:solidFill>
                  <a:srgbClr val="C0504D"/>
                </a:solidFill>
                <a:latin typeface="Symbol"/>
                <a:cs typeface="Symbol"/>
              </a:rPr>
              <a:t>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uv</a:t>
            </a:r>
            <a:r>
              <a:rPr dirty="0" sz="3600" spc="-40">
                <a:solidFill>
                  <a:srgbClr val="C0504D"/>
                </a:solidFill>
              </a:rPr>
              <a:t>是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G</a:t>
            </a:r>
            <a:r>
              <a:rPr dirty="0" sz="3600" spc="-10">
                <a:solidFill>
                  <a:srgbClr val="C0504D"/>
                </a:solidFill>
                <a:latin typeface="Symbol"/>
                <a:cs typeface="Symbol"/>
              </a:rPr>
              <a:t></a:t>
            </a:r>
            <a:r>
              <a:rPr dirty="0" sz="3600" spc="-10" i="1">
                <a:solidFill>
                  <a:srgbClr val="C0504D"/>
                </a:solidFill>
                <a:latin typeface="Arial"/>
                <a:cs typeface="Arial"/>
              </a:rPr>
              <a:t>uv</a:t>
            </a:r>
            <a:r>
              <a:rPr dirty="0" sz="3600" spc="-40">
                <a:solidFill>
                  <a:srgbClr val="C0504D"/>
                </a:solidFill>
              </a:rPr>
              <a:t>的</a:t>
            </a:r>
            <a:r>
              <a:rPr dirty="0" sz="3600" spc="-40">
                <a:solidFill>
                  <a:srgbClr val="C0504D"/>
                </a:solidFill>
              </a:rPr>
              <a:t>一</a:t>
            </a:r>
            <a:r>
              <a:rPr dirty="0" sz="3600" spc="-50">
                <a:solidFill>
                  <a:srgbClr val="C0504D"/>
                </a:solidFill>
              </a:rPr>
              <a:t>棵</a:t>
            </a:r>
            <a:r>
              <a:rPr dirty="0" sz="3600" spc="-35">
                <a:solidFill>
                  <a:srgbClr val="C0504D"/>
                </a:solidFill>
              </a:rPr>
              <a:t>最</a:t>
            </a:r>
            <a:r>
              <a:rPr dirty="0" sz="3600" spc="-35">
                <a:solidFill>
                  <a:srgbClr val="C0504D"/>
                </a:solidFill>
              </a:rPr>
              <a:t>小</a:t>
            </a:r>
            <a:r>
              <a:rPr dirty="0" sz="3600" spc="-35">
                <a:solidFill>
                  <a:srgbClr val="C0504D"/>
                </a:solidFill>
              </a:rPr>
              <a:t>生</a:t>
            </a:r>
            <a:r>
              <a:rPr dirty="0" sz="3600" spc="-35">
                <a:solidFill>
                  <a:srgbClr val="C0504D"/>
                </a:solidFill>
              </a:rPr>
              <a:t>成</a:t>
            </a:r>
            <a:r>
              <a:rPr dirty="0" sz="3600" spc="-35">
                <a:solidFill>
                  <a:srgbClr val="C0504D"/>
                </a:solidFill>
              </a:rPr>
              <a:t>树</a:t>
            </a:r>
            <a:r>
              <a:rPr dirty="0" sz="3600" spc="-50" b="0">
                <a:solidFill>
                  <a:srgbClr val="C0504D"/>
                </a:solidFill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85115" y="3057271"/>
            <a:ext cx="10245090" cy="3562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17780">
              <a:lnSpc>
                <a:spcPct val="100000"/>
              </a:lnSpc>
              <a:spcBef>
                <a:spcPts val="100"/>
              </a:spcBef>
            </a:pPr>
            <a:r>
              <a:rPr dirty="0" sz="3600" spc="-35" b="1">
                <a:latin typeface="宋体"/>
                <a:cs typeface="宋体"/>
              </a:rPr>
              <a:t>证</a:t>
            </a:r>
            <a:r>
              <a:rPr dirty="0" sz="3600" spc="-35" b="1">
                <a:latin typeface="宋体"/>
                <a:cs typeface="宋体"/>
              </a:rPr>
              <a:t>明</a:t>
            </a:r>
            <a:r>
              <a:rPr dirty="0" sz="3600">
                <a:latin typeface="Arial"/>
                <a:cs typeface="Arial"/>
              </a:rPr>
              <a:t>. </a:t>
            </a:r>
            <a:r>
              <a:rPr dirty="0" sz="2800" spc="-20" b="1">
                <a:latin typeface="宋体"/>
                <a:cs typeface="宋体"/>
              </a:rPr>
              <a:t>由于</a:t>
            </a:r>
            <a:r>
              <a:rPr dirty="0" sz="2800" spc="-20" b="1" i="1">
                <a:latin typeface="Arial"/>
                <a:cs typeface="Arial"/>
              </a:rPr>
              <a:t>T</a:t>
            </a:r>
            <a:r>
              <a:rPr dirty="0" sz="2800" spc="-20" b="1">
                <a:latin typeface="Symbol"/>
                <a:cs typeface="Symbol"/>
              </a:rPr>
              <a:t></a:t>
            </a:r>
            <a:r>
              <a:rPr dirty="0" sz="2800" spc="-20" b="1" i="1">
                <a:latin typeface="Arial"/>
                <a:cs typeface="Arial"/>
              </a:rPr>
              <a:t>uv</a:t>
            </a:r>
            <a:r>
              <a:rPr dirty="0" sz="2800" spc="-10" b="1">
                <a:latin typeface="宋体"/>
                <a:cs typeface="宋体"/>
              </a:rPr>
              <a:t>是</a:t>
            </a:r>
            <a:r>
              <a:rPr dirty="0" sz="2800" spc="-30" b="1">
                <a:latin typeface="宋体"/>
                <a:cs typeface="宋体"/>
              </a:rPr>
              <a:t>不</a:t>
            </a:r>
            <a:r>
              <a:rPr dirty="0" sz="2800" spc="-30" b="1">
                <a:latin typeface="宋体"/>
                <a:cs typeface="宋体"/>
              </a:rPr>
              <a:t>含</a:t>
            </a:r>
            <a:r>
              <a:rPr dirty="0" sz="2800" spc="-30" b="1">
                <a:latin typeface="宋体"/>
                <a:cs typeface="宋体"/>
              </a:rPr>
              <a:t>回</a:t>
            </a:r>
            <a:r>
              <a:rPr dirty="0" sz="2800" spc="-10" b="1">
                <a:latin typeface="宋体"/>
                <a:cs typeface="宋体"/>
              </a:rPr>
              <a:t>路</a:t>
            </a:r>
            <a:r>
              <a:rPr dirty="0" sz="2800" spc="-30" b="1">
                <a:latin typeface="宋体"/>
                <a:cs typeface="宋体"/>
              </a:rPr>
              <a:t>的</a:t>
            </a:r>
            <a:r>
              <a:rPr dirty="0" sz="2800" spc="-30" b="1">
                <a:latin typeface="宋体"/>
                <a:cs typeface="宋体"/>
              </a:rPr>
              <a:t>连</a:t>
            </a:r>
            <a:r>
              <a:rPr dirty="0" sz="2800" spc="-30" b="1">
                <a:latin typeface="宋体"/>
                <a:cs typeface="宋体"/>
              </a:rPr>
              <a:t>通</a:t>
            </a:r>
            <a:r>
              <a:rPr dirty="0" sz="2800" spc="-10" b="1">
                <a:latin typeface="宋体"/>
                <a:cs typeface="宋体"/>
              </a:rPr>
              <a:t>图</a:t>
            </a:r>
            <a:r>
              <a:rPr dirty="0" sz="2800" spc="-30" b="1">
                <a:latin typeface="宋体"/>
                <a:cs typeface="宋体"/>
              </a:rPr>
              <a:t>且</a:t>
            </a:r>
            <a:r>
              <a:rPr dirty="0" sz="2800" spc="-30" b="1">
                <a:latin typeface="宋体"/>
                <a:cs typeface="宋体"/>
              </a:rPr>
              <a:t>包</a:t>
            </a:r>
            <a:r>
              <a:rPr dirty="0" sz="2800" spc="-30" b="1">
                <a:latin typeface="宋体"/>
                <a:cs typeface="宋体"/>
              </a:rPr>
              <a:t>含</a:t>
            </a:r>
            <a:r>
              <a:rPr dirty="0" sz="2800" b="1">
                <a:latin typeface="宋体"/>
                <a:cs typeface="宋体"/>
              </a:rPr>
              <a:t>了</a:t>
            </a:r>
            <a:r>
              <a:rPr dirty="0" sz="2800" spc="-25" b="1" i="1">
                <a:latin typeface="Arial"/>
                <a:cs typeface="Arial"/>
              </a:rPr>
              <a:t>G</a:t>
            </a:r>
            <a:r>
              <a:rPr dirty="0" sz="2800" spc="-25" b="1">
                <a:latin typeface="Symbol"/>
                <a:cs typeface="Symbol"/>
              </a:rPr>
              <a:t></a:t>
            </a:r>
            <a:r>
              <a:rPr dirty="0" sz="2800" spc="-25" b="1" i="1">
                <a:latin typeface="Arial"/>
                <a:cs typeface="Arial"/>
              </a:rPr>
              <a:t>uv</a:t>
            </a:r>
            <a:r>
              <a:rPr dirty="0" sz="2800" spc="-20" b="1">
                <a:latin typeface="宋体"/>
                <a:cs typeface="宋体"/>
              </a:rPr>
              <a:t>的所</a:t>
            </a:r>
            <a:r>
              <a:rPr dirty="0" sz="2800" spc="-30" b="1">
                <a:latin typeface="宋体"/>
                <a:cs typeface="宋体"/>
              </a:rPr>
              <a:t>有</a:t>
            </a:r>
            <a:r>
              <a:rPr dirty="0" sz="2800" spc="-30" b="1">
                <a:latin typeface="宋体"/>
                <a:cs typeface="宋体"/>
              </a:rPr>
              <a:t>顶</a:t>
            </a:r>
            <a:r>
              <a:rPr dirty="0" sz="2800" spc="-30" b="1">
                <a:latin typeface="宋体"/>
                <a:cs typeface="宋体"/>
              </a:rPr>
              <a:t>点</a:t>
            </a:r>
            <a:r>
              <a:rPr dirty="0" sz="2800" spc="-50" b="1">
                <a:latin typeface="宋体"/>
                <a:cs typeface="宋体"/>
              </a:rPr>
              <a:t>，</a:t>
            </a:r>
            <a:r>
              <a:rPr dirty="0" sz="2800" spc="-25" b="1">
                <a:latin typeface="宋体"/>
                <a:cs typeface="宋体"/>
              </a:rPr>
              <a:t>因</a:t>
            </a:r>
            <a:r>
              <a:rPr dirty="0" sz="2800" spc="-25" b="1">
                <a:latin typeface="宋体"/>
                <a:cs typeface="宋体"/>
              </a:rPr>
              <a:t>此</a:t>
            </a:r>
            <a:r>
              <a:rPr dirty="0" sz="2800" spc="-15" b="1">
                <a:latin typeface="宋体"/>
                <a:cs typeface="宋体"/>
              </a:rPr>
              <a:t>，</a:t>
            </a:r>
            <a:r>
              <a:rPr dirty="0" sz="2800" spc="-15" b="1" i="1">
                <a:latin typeface="Arial"/>
                <a:cs typeface="Arial"/>
              </a:rPr>
              <a:t>T</a:t>
            </a:r>
            <a:r>
              <a:rPr dirty="0" sz="2800" spc="-15" b="1">
                <a:latin typeface="Symbol"/>
                <a:cs typeface="Symbol"/>
              </a:rPr>
              <a:t></a:t>
            </a:r>
            <a:r>
              <a:rPr dirty="0" sz="2800" spc="-15" b="1" i="1">
                <a:latin typeface="Arial"/>
                <a:cs typeface="Arial"/>
              </a:rPr>
              <a:t>uv</a:t>
            </a:r>
            <a:r>
              <a:rPr dirty="0" sz="2800" spc="-25" b="1">
                <a:latin typeface="宋体"/>
                <a:cs typeface="宋体"/>
              </a:rPr>
              <a:t>是</a:t>
            </a:r>
            <a:r>
              <a:rPr dirty="0" sz="2800" spc="-25" b="1" i="1">
                <a:latin typeface="Arial"/>
                <a:cs typeface="Arial"/>
              </a:rPr>
              <a:t>G</a:t>
            </a:r>
            <a:r>
              <a:rPr dirty="0" sz="2800" spc="-25" b="1">
                <a:latin typeface="Symbol"/>
                <a:cs typeface="Symbol"/>
              </a:rPr>
              <a:t></a:t>
            </a:r>
            <a:r>
              <a:rPr dirty="0" sz="2800" spc="-25" b="1" i="1">
                <a:latin typeface="Arial"/>
                <a:cs typeface="Arial"/>
              </a:rPr>
              <a:t>uv</a:t>
            </a:r>
            <a:r>
              <a:rPr dirty="0" sz="2800" spc="-30" b="1">
                <a:latin typeface="宋体"/>
                <a:cs typeface="宋体"/>
              </a:rPr>
              <a:t>的</a:t>
            </a:r>
            <a:r>
              <a:rPr dirty="0" sz="2800" spc="-30" b="1">
                <a:latin typeface="宋体"/>
                <a:cs typeface="宋体"/>
              </a:rPr>
              <a:t>一</a:t>
            </a:r>
            <a:r>
              <a:rPr dirty="0" sz="2800" spc="-30" b="1">
                <a:latin typeface="宋体"/>
                <a:cs typeface="宋体"/>
              </a:rPr>
              <a:t>棵</a:t>
            </a:r>
            <a:r>
              <a:rPr dirty="0" sz="2800" spc="-30" b="1">
                <a:latin typeface="宋体"/>
                <a:cs typeface="宋体"/>
              </a:rPr>
              <a:t>生</a:t>
            </a:r>
            <a:r>
              <a:rPr dirty="0" sz="2800" spc="-30" b="1">
                <a:latin typeface="宋体"/>
                <a:cs typeface="宋体"/>
              </a:rPr>
              <a:t>成</a:t>
            </a:r>
            <a:r>
              <a:rPr dirty="0" sz="2800" spc="-10" b="1">
                <a:latin typeface="宋体"/>
                <a:cs typeface="宋体"/>
              </a:rPr>
              <a:t>树</a:t>
            </a:r>
            <a:r>
              <a:rPr dirty="0" sz="2800" spc="-30" b="1">
                <a:latin typeface="宋体"/>
                <a:cs typeface="宋体"/>
              </a:rPr>
              <a:t>。</a:t>
            </a:r>
            <a:r>
              <a:rPr dirty="0" sz="2800" spc="-30" b="1">
                <a:latin typeface="宋体"/>
                <a:cs typeface="宋体"/>
              </a:rPr>
              <a:t>下</a:t>
            </a:r>
            <a:r>
              <a:rPr dirty="0" sz="2800" spc="-15" b="1">
                <a:latin typeface="宋体"/>
                <a:cs typeface="宋体"/>
              </a:rPr>
              <a:t>面证明</a:t>
            </a:r>
            <a:r>
              <a:rPr dirty="0" sz="2800" spc="-20" b="1" i="1">
                <a:latin typeface="Arial"/>
                <a:cs typeface="Arial"/>
              </a:rPr>
              <a:t>T</a:t>
            </a:r>
            <a:r>
              <a:rPr dirty="0" sz="2800" spc="-20" b="1">
                <a:latin typeface="Symbol"/>
                <a:cs typeface="Symbol"/>
              </a:rPr>
              <a:t></a:t>
            </a:r>
            <a:r>
              <a:rPr dirty="0" sz="2800" spc="-20" b="1" i="1">
                <a:latin typeface="Arial"/>
                <a:cs typeface="Arial"/>
              </a:rPr>
              <a:t>uv</a:t>
            </a:r>
            <a:r>
              <a:rPr dirty="0" sz="2800" spc="-10" b="1">
                <a:latin typeface="宋体"/>
                <a:cs typeface="宋体"/>
              </a:rPr>
              <a:t>是</a:t>
            </a:r>
            <a:r>
              <a:rPr dirty="0" sz="2800" spc="-25" b="1" i="1">
                <a:latin typeface="Arial"/>
                <a:cs typeface="Arial"/>
              </a:rPr>
              <a:t>G</a:t>
            </a:r>
            <a:r>
              <a:rPr dirty="0" sz="2800" spc="-25" b="1">
                <a:latin typeface="Symbol"/>
                <a:cs typeface="Symbol"/>
              </a:rPr>
              <a:t></a:t>
            </a:r>
            <a:r>
              <a:rPr dirty="0" sz="2800" spc="-25" b="1" i="1">
                <a:latin typeface="Arial"/>
                <a:cs typeface="Arial"/>
              </a:rPr>
              <a:t>uv</a:t>
            </a:r>
            <a:r>
              <a:rPr dirty="0" sz="2800" spc="-30" b="1">
                <a:latin typeface="宋体"/>
                <a:cs typeface="宋体"/>
              </a:rPr>
              <a:t>的代价</a:t>
            </a:r>
            <a:r>
              <a:rPr dirty="0" sz="2800" spc="-50" b="1">
                <a:latin typeface="宋体"/>
                <a:cs typeface="宋体"/>
              </a:rPr>
              <a:t> </a:t>
            </a:r>
            <a:r>
              <a:rPr dirty="0" sz="2800" spc="-25" b="1">
                <a:latin typeface="宋体"/>
                <a:cs typeface="宋体"/>
              </a:rPr>
              <a:t>最</a:t>
            </a:r>
            <a:r>
              <a:rPr dirty="0" sz="2800" spc="-25" b="1">
                <a:latin typeface="宋体"/>
                <a:cs typeface="宋体"/>
              </a:rPr>
              <a:t>小</a:t>
            </a:r>
            <a:r>
              <a:rPr dirty="0" sz="2800" spc="-25" b="1">
                <a:latin typeface="宋体"/>
                <a:cs typeface="宋体"/>
              </a:rPr>
              <a:t>的</a:t>
            </a:r>
            <a:r>
              <a:rPr dirty="0" sz="2800" spc="-25" b="1">
                <a:latin typeface="宋体"/>
                <a:cs typeface="宋体"/>
              </a:rPr>
              <a:t>生</a:t>
            </a:r>
            <a:r>
              <a:rPr dirty="0" sz="2800" spc="-25" b="1">
                <a:latin typeface="宋体"/>
                <a:cs typeface="宋体"/>
              </a:rPr>
              <a:t>成</a:t>
            </a:r>
            <a:r>
              <a:rPr dirty="0" sz="2800" spc="-25" b="1">
                <a:latin typeface="宋体"/>
                <a:cs typeface="宋体"/>
              </a:rPr>
              <a:t>树</a:t>
            </a:r>
            <a:r>
              <a:rPr dirty="0" sz="2800" spc="-50" b="1"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  <a:p>
            <a:pPr marL="50800" marR="323215" indent="690245">
              <a:lnSpc>
                <a:spcPct val="100000"/>
              </a:lnSpc>
              <a:spcBef>
                <a:spcPts val="10"/>
              </a:spcBef>
            </a:pPr>
            <a:r>
              <a:rPr dirty="0" sz="2800" spc="-25" b="1">
                <a:latin typeface="宋体"/>
                <a:cs typeface="宋体"/>
              </a:rPr>
              <a:t>若</a:t>
            </a:r>
            <a:r>
              <a:rPr dirty="0" sz="2800" spc="-25" b="1">
                <a:latin typeface="宋体"/>
                <a:cs typeface="宋体"/>
              </a:rPr>
              <a:t>不</a:t>
            </a:r>
            <a:r>
              <a:rPr dirty="0" sz="2800" spc="-25" b="1">
                <a:latin typeface="宋体"/>
                <a:cs typeface="宋体"/>
              </a:rPr>
              <a:t>然</a:t>
            </a:r>
            <a:r>
              <a:rPr dirty="0" sz="2800" spc="-25" b="1">
                <a:latin typeface="宋体"/>
                <a:cs typeface="宋体"/>
              </a:rPr>
              <a:t>，</a:t>
            </a:r>
            <a:r>
              <a:rPr dirty="0" sz="2800" spc="-25" b="1">
                <a:latin typeface="宋体"/>
                <a:cs typeface="宋体"/>
              </a:rPr>
              <a:t>存</a:t>
            </a:r>
            <a:r>
              <a:rPr dirty="0" sz="2800" spc="-10" b="1">
                <a:latin typeface="宋体"/>
                <a:cs typeface="宋体"/>
              </a:rPr>
              <a:t>在</a:t>
            </a:r>
            <a:r>
              <a:rPr dirty="0" sz="2800" spc="-25" b="1" i="1">
                <a:latin typeface="Arial"/>
                <a:cs typeface="Arial"/>
              </a:rPr>
              <a:t>G</a:t>
            </a:r>
            <a:r>
              <a:rPr dirty="0" sz="2800" spc="-25" b="1">
                <a:latin typeface="Symbol"/>
                <a:cs typeface="Symbol"/>
              </a:rPr>
              <a:t></a:t>
            </a:r>
            <a:r>
              <a:rPr dirty="0" sz="2800" spc="-25" b="1" i="1">
                <a:latin typeface="Arial"/>
                <a:cs typeface="Arial"/>
              </a:rPr>
              <a:t>uv</a:t>
            </a:r>
            <a:r>
              <a:rPr dirty="0" sz="2800" spc="-25" b="1">
                <a:latin typeface="宋体"/>
                <a:cs typeface="宋体"/>
              </a:rPr>
              <a:t>的生成树</a:t>
            </a:r>
            <a:r>
              <a:rPr dirty="0" sz="2800" spc="-20" b="1" i="1">
                <a:latin typeface="Arial"/>
                <a:cs typeface="Arial"/>
              </a:rPr>
              <a:t>T'</a:t>
            </a:r>
            <a:r>
              <a:rPr dirty="0" sz="2800" spc="-20" b="1">
                <a:latin typeface="宋体"/>
                <a:cs typeface="宋体"/>
              </a:rPr>
              <a:t>使得</a:t>
            </a:r>
            <a:r>
              <a:rPr dirty="0" sz="2800" spc="-20" b="1" i="1">
                <a:latin typeface="Arial"/>
                <a:cs typeface="Arial"/>
              </a:rPr>
              <a:t>W</a:t>
            </a:r>
            <a:r>
              <a:rPr dirty="0" sz="2800" spc="-20" b="1">
                <a:latin typeface="Arial"/>
                <a:cs typeface="Arial"/>
              </a:rPr>
              <a:t>(</a:t>
            </a:r>
            <a:r>
              <a:rPr dirty="0" sz="2800" spc="-20" b="1" i="1">
                <a:latin typeface="Arial"/>
                <a:cs typeface="Arial"/>
              </a:rPr>
              <a:t>T'</a:t>
            </a:r>
            <a:r>
              <a:rPr dirty="0" sz="2800" spc="-20" b="1">
                <a:latin typeface="Arial"/>
                <a:cs typeface="Arial"/>
              </a:rPr>
              <a:t>)&lt;</a:t>
            </a:r>
            <a:r>
              <a:rPr dirty="0" sz="2800" spc="-20" b="1" i="1">
                <a:latin typeface="Arial"/>
                <a:cs typeface="Arial"/>
              </a:rPr>
              <a:t>W</a:t>
            </a:r>
            <a:r>
              <a:rPr dirty="0" sz="2800" spc="-20" b="1">
                <a:latin typeface="Arial"/>
                <a:cs typeface="Arial"/>
              </a:rPr>
              <a:t>(</a:t>
            </a:r>
            <a:r>
              <a:rPr dirty="0" sz="2800" spc="-20" b="1" i="1">
                <a:latin typeface="Arial"/>
                <a:cs typeface="Arial"/>
              </a:rPr>
              <a:t>T</a:t>
            </a:r>
            <a:r>
              <a:rPr dirty="0" sz="2800" spc="-20" b="1">
                <a:latin typeface="Symbol"/>
                <a:cs typeface="Symbol"/>
              </a:rPr>
              <a:t></a:t>
            </a:r>
            <a:r>
              <a:rPr dirty="0" sz="2800" spc="-20" b="1" i="1">
                <a:latin typeface="Arial"/>
                <a:cs typeface="Arial"/>
              </a:rPr>
              <a:t>uv</a:t>
            </a:r>
            <a:r>
              <a:rPr dirty="0" sz="2800" spc="-20" b="1">
                <a:latin typeface="Arial"/>
                <a:cs typeface="Arial"/>
              </a:rPr>
              <a:t>)</a:t>
            </a:r>
            <a:r>
              <a:rPr dirty="0" sz="2800" spc="-25" b="1">
                <a:latin typeface="宋体"/>
                <a:cs typeface="宋体"/>
              </a:rPr>
              <a:t>。</a:t>
            </a:r>
            <a:r>
              <a:rPr dirty="0" sz="2800" spc="-25" b="1">
                <a:latin typeface="宋体"/>
                <a:cs typeface="宋体"/>
              </a:rPr>
              <a:t>显</a:t>
            </a:r>
            <a:r>
              <a:rPr dirty="0" sz="2800" spc="-25" b="1">
                <a:latin typeface="宋体"/>
                <a:cs typeface="宋体"/>
              </a:rPr>
              <a:t>然</a:t>
            </a:r>
            <a:r>
              <a:rPr dirty="0" sz="2800" spc="-50" b="1">
                <a:latin typeface="宋体"/>
                <a:cs typeface="宋体"/>
              </a:rPr>
              <a:t>， </a:t>
            </a:r>
            <a:r>
              <a:rPr dirty="0" sz="2800" spc="-30" b="1" i="1">
                <a:latin typeface="Arial"/>
                <a:cs typeface="Arial"/>
              </a:rPr>
              <a:t>T'</a:t>
            </a:r>
            <a:r>
              <a:rPr dirty="0" sz="2800" spc="-30" b="1">
                <a:latin typeface="宋体"/>
                <a:cs typeface="宋体"/>
              </a:rPr>
              <a:t>中</a:t>
            </a:r>
            <a:r>
              <a:rPr dirty="0" sz="2800" spc="-30" b="1">
                <a:latin typeface="宋体"/>
                <a:cs typeface="宋体"/>
              </a:rPr>
              <a:t>包</a:t>
            </a:r>
            <a:r>
              <a:rPr dirty="0" sz="2800" spc="-30" b="1">
                <a:latin typeface="宋体"/>
                <a:cs typeface="宋体"/>
              </a:rPr>
              <a:t>含</a:t>
            </a:r>
            <a:r>
              <a:rPr dirty="0" sz="2800" spc="-30" b="1">
                <a:latin typeface="宋体"/>
                <a:cs typeface="宋体"/>
              </a:rPr>
              <a:t>顶</a:t>
            </a:r>
            <a:r>
              <a:rPr dirty="0" sz="2800" spc="-25" b="1">
                <a:latin typeface="宋体"/>
                <a:cs typeface="宋体"/>
              </a:rPr>
              <a:t>点</a:t>
            </a:r>
            <a:r>
              <a:rPr dirty="0" sz="2800" spc="-10" b="1" i="1">
                <a:latin typeface="Arial"/>
                <a:cs typeface="Arial"/>
              </a:rPr>
              <a:t>C</a:t>
            </a:r>
            <a:r>
              <a:rPr dirty="0" baseline="-21021" sz="2775" spc="-15" b="1" i="1">
                <a:latin typeface="Arial"/>
                <a:cs typeface="Arial"/>
              </a:rPr>
              <a:t>uv</a:t>
            </a:r>
            <a:r>
              <a:rPr dirty="0" sz="2800" spc="-30" b="1">
                <a:latin typeface="宋体"/>
                <a:cs typeface="宋体"/>
              </a:rPr>
              <a:t>且</a:t>
            </a:r>
            <a:r>
              <a:rPr dirty="0" sz="2800" spc="-30" b="1">
                <a:latin typeface="宋体"/>
                <a:cs typeface="宋体"/>
              </a:rPr>
              <a:t>是</a:t>
            </a:r>
            <a:r>
              <a:rPr dirty="0" sz="2800" spc="-30" b="1">
                <a:latin typeface="宋体"/>
                <a:cs typeface="宋体"/>
              </a:rPr>
              <a:t>连</a:t>
            </a:r>
            <a:r>
              <a:rPr dirty="0" sz="2800" spc="-30" b="1">
                <a:latin typeface="宋体"/>
                <a:cs typeface="宋体"/>
              </a:rPr>
              <a:t>通</a:t>
            </a:r>
            <a:r>
              <a:rPr dirty="0" sz="2800" spc="-30" b="1">
                <a:latin typeface="宋体"/>
                <a:cs typeface="宋体"/>
              </a:rPr>
              <a:t>的</a:t>
            </a:r>
            <a:r>
              <a:rPr dirty="0" sz="2800" spc="-20" b="1">
                <a:latin typeface="宋体"/>
                <a:cs typeface="宋体"/>
              </a:rPr>
              <a:t>，因此</a:t>
            </a:r>
            <a:r>
              <a:rPr dirty="0" sz="2800" spc="-20" b="1" i="1">
                <a:latin typeface="Arial"/>
                <a:cs typeface="Arial"/>
              </a:rPr>
              <a:t>T''</a:t>
            </a:r>
            <a:r>
              <a:rPr dirty="0" sz="2800" spc="-20" b="1">
                <a:latin typeface="Arial"/>
                <a:cs typeface="Arial"/>
              </a:rPr>
              <a:t>=</a:t>
            </a:r>
            <a:r>
              <a:rPr dirty="0" sz="2800" spc="-20" b="1" i="1">
                <a:latin typeface="Arial"/>
                <a:cs typeface="Arial"/>
              </a:rPr>
              <a:t>T'</a:t>
            </a:r>
            <a:r>
              <a:rPr dirty="0" sz="2800" spc="-20" b="1">
                <a:latin typeface="Symbol"/>
                <a:cs typeface="Symbol"/>
              </a:rPr>
              <a:t></a:t>
            </a:r>
            <a:r>
              <a:rPr dirty="0" sz="2800" spc="-20" b="1" i="1">
                <a:latin typeface="Arial"/>
                <a:cs typeface="Arial"/>
              </a:rPr>
              <a:t>C</a:t>
            </a:r>
            <a:r>
              <a:rPr dirty="0" baseline="-21021" sz="2775" spc="-30" b="1" i="1">
                <a:latin typeface="Arial"/>
                <a:cs typeface="Arial"/>
              </a:rPr>
              <a:t>uv</a:t>
            </a:r>
            <a:r>
              <a:rPr dirty="0" sz="2800" spc="-30" b="1">
                <a:latin typeface="宋体"/>
                <a:cs typeface="宋体"/>
              </a:rPr>
              <a:t>包</a:t>
            </a:r>
            <a:r>
              <a:rPr dirty="0" sz="2800" spc="-30" b="1">
                <a:latin typeface="宋体"/>
                <a:cs typeface="宋体"/>
              </a:rPr>
              <a:t>含</a:t>
            </a:r>
            <a:r>
              <a:rPr dirty="0" sz="2800" spc="-25" b="1" i="1">
                <a:latin typeface="Arial"/>
                <a:cs typeface="Arial"/>
              </a:rPr>
              <a:t>G</a:t>
            </a:r>
            <a:r>
              <a:rPr dirty="0" sz="2800" spc="-35" b="1">
                <a:latin typeface="宋体"/>
                <a:cs typeface="宋体"/>
              </a:rPr>
              <a:t>的所有顶</a:t>
            </a:r>
            <a:r>
              <a:rPr dirty="0" sz="2800" spc="-50" b="1">
                <a:latin typeface="宋体"/>
                <a:cs typeface="宋体"/>
              </a:rPr>
              <a:t> </a:t>
            </a:r>
            <a:r>
              <a:rPr dirty="0" sz="2800" spc="-25" b="1">
                <a:latin typeface="宋体"/>
                <a:cs typeface="宋体"/>
              </a:rPr>
              <a:t>点</a:t>
            </a:r>
            <a:r>
              <a:rPr dirty="0" sz="2800" spc="-25" b="1">
                <a:latin typeface="宋体"/>
                <a:cs typeface="宋体"/>
              </a:rPr>
              <a:t>且</a:t>
            </a:r>
            <a:r>
              <a:rPr dirty="0" sz="2800" spc="-25" b="1">
                <a:latin typeface="宋体"/>
                <a:cs typeface="宋体"/>
              </a:rPr>
              <a:t>不</a:t>
            </a:r>
            <a:r>
              <a:rPr dirty="0" sz="2800" spc="-25" b="1">
                <a:latin typeface="宋体"/>
                <a:cs typeface="宋体"/>
              </a:rPr>
              <a:t>含</a:t>
            </a:r>
            <a:r>
              <a:rPr dirty="0" sz="2800" spc="-25" b="1">
                <a:latin typeface="宋体"/>
                <a:cs typeface="宋体"/>
              </a:rPr>
              <a:t>回</a:t>
            </a:r>
            <a:r>
              <a:rPr dirty="0" sz="2800" spc="-25" b="1">
                <a:latin typeface="宋体"/>
                <a:cs typeface="宋体"/>
              </a:rPr>
              <a:t>路</a:t>
            </a:r>
            <a:r>
              <a:rPr dirty="0" sz="2800" spc="-25" b="1">
                <a:latin typeface="宋体"/>
                <a:cs typeface="宋体"/>
              </a:rPr>
              <a:t>，故</a:t>
            </a:r>
            <a:r>
              <a:rPr dirty="0" sz="2800" spc="-25" b="1" i="1">
                <a:latin typeface="Arial"/>
                <a:cs typeface="Arial"/>
              </a:rPr>
              <a:t>T''</a:t>
            </a:r>
            <a:r>
              <a:rPr dirty="0" sz="2800" spc="-25" b="1">
                <a:latin typeface="宋体"/>
                <a:cs typeface="宋体"/>
              </a:rPr>
              <a:t>是</a:t>
            </a:r>
            <a:r>
              <a:rPr dirty="0" sz="2800" spc="-35" b="1" i="1">
                <a:latin typeface="Arial"/>
                <a:cs typeface="Arial"/>
              </a:rPr>
              <a:t>G</a:t>
            </a:r>
            <a:r>
              <a:rPr dirty="0" sz="2800" spc="-10" b="1">
                <a:latin typeface="宋体"/>
                <a:cs typeface="宋体"/>
              </a:rPr>
              <a:t>的</a:t>
            </a:r>
            <a:r>
              <a:rPr dirty="0" sz="2800" spc="-30" b="1">
                <a:latin typeface="宋体"/>
                <a:cs typeface="宋体"/>
              </a:rPr>
              <a:t>一</a:t>
            </a:r>
            <a:r>
              <a:rPr dirty="0" sz="2800" spc="-30" b="1">
                <a:latin typeface="宋体"/>
                <a:cs typeface="宋体"/>
              </a:rPr>
              <a:t>棵</a:t>
            </a:r>
            <a:r>
              <a:rPr dirty="0" sz="2800" spc="-10" b="1">
                <a:latin typeface="宋体"/>
                <a:cs typeface="宋体"/>
              </a:rPr>
              <a:t>生</a:t>
            </a:r>
            <a:r>
              <a:rPr dirty="0" sz="2800" spc="-30" b="1">
                <a:latin typeface="宋体"/>
                <a:cs typeface="宋体"/>
              </a:rPr>
              <a:t>成</a:t>
            </a:r>
            <a:r>
              <a:rPr dirty="0" sz="2800" spc="-30" b="1">
                <a:latin typeface="宋体"/>
                <a:cs typeface="宋体"/>
              </a:rPr>
              <a:t>树</a:t>
            </a:r>
            <a:r>
              <a:rPr dirty="0" sz="2800" spc="-5" b="1">
                <a:latin typeface="宋体"/>
                <a:cs typeface="宋体"/>
              </a:rPr>
              <a:t>。但</a:t>
            </a:r>
            <a:r>
              <a:rPr dirty="0" sz="2800" spc="-10" b="1">
                <a:latin typeface="Arial"/>
                <a:cs typeface="Arial"/>
              </a:rPr>
              <a:t>,</a:t>
            </a:r>
            <a:r>
              <a:rPr dirty="0" sz="2800" spc="-10" b="1" i="1">
                <a:latin typeface="Arial"/>
                <a:cs typeface="Arial"/>
              </a:rPr>
              <a:t>W</a:t>
            </a:r>
            <a:r>
              <a:rPr dirty="0" sz="2800" spc="-10" b="1">
                <a:latin typeface="Arial"/>
                <a:cs typeface="Arial"/>
              </a:rPr>
              <a:t>(</a:t>
            </a:r>
            <a:r>
              <a:rPr dirty="0" sz="2800" spc="-10" b="1" i="1">
                <a:latin typeface="Arial"/>
                <a:cs typeface="Arial"/>
              </a:rPr>
              <a:t>T''</a:t>
            </a:r>
            <a:r>
              <a:rPr dirty="0" sz="2800" spc="-10" b="1">
                <a:latin typeface="Arial"/>
                <a:cs typeface="Arial"/>
              </a:rPr>
              <a:t>)= </a:t>
            </a:r>
            <a:r>
              <a:rPr dirty="0" sz="2800" b="1" i="1">
                <a:latin typeface="Arial"/>
                <a:cs typeface="Arial"/>
              </a:rPr>
              <a:t>W</a:t>
            </a:r>
            <a:r>
              <a:rPr dirty="0" sz="2800" b="1">
                <a:latin typeface="Arial"/>
                <a:cs typeface="Arial"/>
              </a:rPr>
              <a:t>(</a:t>
            </a:r>
            <a:r>
              <a:rPr dirty="0" sz="2800" b="1" i="1">
                <a:latin typeface="Arial"/>
                <a:cs typeface="Arial"/>
              </a:rPr>
              <a:t>T'</a:t>
            </a:r>
            <a:r>
              <a:rPr dirty="0" sz="2800" b="1">
                <a:latin typeface="Arial"/>
                <a:cs typeface="Arial"/>
              </a:rPr>
              <a:t>)+</a:t>
            </a:r>
            <a:r>
              <a:rPr dirty="0" sz="2800" b="1" i="1">
                <a:latin typeface="Arial"/>
                <a:cs typeface="Arial"/>
              </a:rPr>
              <a:t>W</a:t>
            </a:r>
            <a:r>
              <a:rPr dirty="0" sz="2800" b="1">
                <a:latin typeface="Arial"/>
                <a:cs typeface="Arial"/>
              </a:rPr>
              <a:t>(</a:t>
            </a:r>
            <a:r>
              <a:rPr dirty="0" sz="2800" b="1" i="1">
                <a:latin typeface="Arial"/>
                <a:cs typeface="Arial"/>
              </a:rPr>
              <a:t>uv</a:t>
            </a:r>
            <a:r>
              <a:rPr dirty="0" sz="2800" spc="-10" b="1">
                <a:latin typeface="Arial"/>
                <a:cs typeface="Arial"/>
              </a:rPr>
              <a:t>) &lt;</a:t>
            </a:r>
            <a:r>
              <a:rPr dirty="0" sz="2800" spc="-25" b="1" i="1">
                <a:latin typeface="Arial"/>
                <a:cs typeface="Arial"/>
              </a:rPr>
              <a:t>W</a:t>
            </a:r>
            <a:r>
              <a:rPr dirty="0" sz="2800" spc="-25" b="1">
                <a:latin typeface="Arial"/>
                <a:cs typeface="Arial"/>
              </a:rPr>
              <a:t>(</a:t>
            </a:r>
            <a:r>
              <a:rPr dirty="0" sz="2800" spc="-25" b="1" i="1">
                <a:latin typeface="Arial"/>
                <a:cs typeface="Arial"/>
              </a:rPr>
              <a:t>T</a:t>
            </a:r>
            <a:r>
              <a:rPr dirty="0" sz="2800" spc="-25" b="1">
                <a:latin typeface="Symbol"/>
                <a:cs typeface="Symbol"/>
              </a:rPr>
              <a:t></a:t>
            </a:r>
            <a:r>
              <a:rPr dirty="0" sz="2800" spc="-25" b="1" i="1">
                <a:latin typeface="Arial"/>
                <a:cs typeface="Arial"/>
              </a:rPr>
              <a:t>uv</a:t>
            </a:r>
            <a:r>
              <a:rPr dirty="0" sz="2800" spc="-25" b="1">
                <a:latin typeface="Arial"/>
                <a:cs typeface="Arial"/>
              </a:rPr>
              <a:t>)+</a:t>
            </a:r>
            <a:r>
              <a:rPr dirty="0" sz="2800" spc="-25" b="1" i="1">
                <a:latin typeface="Arial"/>
                <a:cs typeface="Arial"/>
              </a:rPr>
              <a:t>W</a:t>
            </a:r>
            <a:r>
              <a:rPr dirty="0" sz="2800" spc="-25" b="1">
                <a:latin typeface="Arial"/>
                <a:cs typeface="Arial"/>
              </a:rPr>
              <a:t>(</a:t>
            </a:r>
            <a:r>
              <a:rPr dirty="0" sz="2800" spc="-25" b="1" i="1">
                <a:latin typeface="Arial"/>
                <a:cs typeface="Arial"/>
              </a:rPr>
              <a:t>uv</a:t>
            </a:r>
            <a:r>
              <a:rPr dirty="0" sz="2800" spc="-25" b="1">
                <a:latin typeface="Arial"/>
                <a:cs typeface="Arial"/>
              </a:rPr>
              <a:t>)=</a:t>
            </a:r>
            <a:r>
              <a:rPr dirty="0" sz="2800" spc="-25" b="1" i="1">
                <a:latin typeface="Arial"/>
                <a:cs typeface="Arial"/>
              </a:rPr>
              <a:t>W</a:t>
            </a:r>
            <a:r>
              <a:rPr dirty="0" sz="2800" spc="-25" b="1">
                <a:latin typeface="Arial"/>
                <a:cs typeface="Arial"/>
              </a:rPr>
              <a:t>(</a:t>
            </a:r>
            <a:r>
              <a:rPr dirty="0" sz="2800" spc="-25" b="1" i="1">
                <a:latin typeface="Arial"/>
                <a:cs typeface="Arial"/>
              </a:rPr>
              <a:t>T</a:t>
            </a:r>
            <a:r>
              <a:rPr dirty="0" sz="2800" spc="-25" b="1">
                <a:latin typeface="Arial"/>
                <a:cs typeface="Arial"/>
              </a:rPr>
              <a:t>),</a:t>
            </a:r>
            <a:r>
              <a:rPr dirty="0" sz="2800" spc="-25" b="1">
                <a:latin typeface="宋体"/>
                <a:cs typeface="宋体"/>
              </a:rPr>
              <a:t>这</a:t>
            </a:r>
            <a:r>
              <a:rPr dirty="0" sz="2800" spc="-25" b="1">
                <a:latin typeface="宋体"/>
                <a:cs typeface="宋体"/>
              </a:rPr>
              <a:t>与</a:t>
            </a:r>
            <a:r>
              <a:rPr dirty="0" sz="2800" spc="-30" b="1" i="1">
                <a:latin typeface="Arial"/>
                <a:cs typeface="Arial"/>
              </a:rPr>
              <a:t>T</a:t>
            </a:r>
            <a:r>
              <a:rPr dirty="0" sz="2800" spc="-10" b="1">
                <a:latin typeface="宋体"/>
                <a:cs typeface="宋体"/>
              </a:rPr>
              <a:t>是</a:t>
            </a:r>
            <a:r>
              <a:rPr dirty="0" sz="2800" spc="-35" b="1" i="1">
                <a:latin typeface="Arial"/>
                <a:cs typeface="Arial"/>
              </a:rPr>
              <a:t>G</a:t>
            </a:r>
            <a:r>
              <a:rPr dirty="0" sz="2800" spc="-35" b="1">
                <a:latin typeface="宋体"/>
                <a:cs typeface="宋体"/>
              </a:rPr>
              <a:t>的最小生成树</a:t>
            </a:r>
            <a:r>
              <a:rPr dirty="0" sz="2800" spc="-30" b="1">
                <a:latin typeface="宋体"/>
                <a:cs typeface="宋体"/>
              </a:rPr>
              <a:t>矛</a:t>
            </a:r>
            <a:r>
              <a:rPr dirty="0" sz="2800" spc="-30" b="1">
                <a:latin typeface="宋体"/>
                <a:cs typeface="宋体"/>
              </a:rPr>
              <a:t>盾</a:t>
            </a:r>
            <a:r>
              <a:rPr dirty="0" sz="2800" spc="-50"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5483" y="157048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</a:rPr>
              <a:t>算</a:t>
            </a:r>
            <a:r>
              <a:rPr dirty="0" sz="4000" spc="-45">
                <a:solidFill>
                  <a:srgbClr val="663300"/>
                </a:solidFill>
              </a:rPr>
              <a:t>法</a:t>
            </a:r>
            <a:r>
              <a:rPr dirty="0" sz="4000" spc="-45">
                <a:solidFill>
                  <a:srgbClr val="663300"/>
                </a:solidFill>
              </a:rPr>
              <a:t>正</a:t>
            </a:r>
            <a:r>
              <a:rPr dirty="0" sz="4000" spc="-45">
                <a:solidFill>
                  <a:srgbClr val="663300"/>
                </a:solidFill>
              </a:rPr>
              <a:t>确</a:t>
            </a:r>
            <a:r>
              <a:rPr dirty="0" sz="4000" spc="-50">
                <a:solidFill>
                  <a:srgbClr val="663300"/>
                </a:solidFill>
              </a:rPr>
              <a:t>性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1659635" y="1906523"/>
            <a:ext cx="7926705" cy="2783205"/>
            <a:chOff x="1659635" y="1906523"/>
            <a:chExt cx="7926705" cy="278320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635" y="2121771"/>
              <a:ext cx="809244" cy="40301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7607" y="1929383"/>
              <a:ext cx="874776" cy="9022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7187" y="1929383"/>
              <a:ext cx="1371600" cy="9022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2339" y="1929383"/>
              <a:ext cx="672084" cy="902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7975" y="1929383"/>
              <a:ext cx="2026920" cy="9022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8447" y="1929383"/>
              <a:ext cx="672084" cy="9022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4083" y="1929383"/>
              <a:ext cx="1350264" cy="9022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900" y="1929383"/>
              <a:ext cx="672083" cy="90220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3535" y="1906523"/>
              <a:ext cx="3392423" cy="9022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37943" y="2490215"/>
              <a:ext cx="853440" cy="9022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4935" y="2467355"/>
              <a:ext cx="2987040" cy="9022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5527" y="2490215"/>
              <a:ext cx="649224" cy="9022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7399" y="3203447"/>
              <a:ext cx="944880" cy="90220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65831" y="3226307"/>
              <a:ext cx="649224" cy="90220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9859" y="3203447"/>
              <a:ext cx="6661404" cy="90220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37943" y="3764279"/>
              <a:ext cx="2170176" cy="9022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71671" y="3787139"/>
              <a:ext cx="649224" cy="902208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1621916" y="1963903"/>
            <a:ext cx="7693025" cy="244475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定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理</a:t>
            </a:r>
            <a:r>
              <a:rPr dirty="0" sz="3200" b="1">
                <a:solidFill>
                  <a:srgbClr val="FF3300"/>
                </a:solidFill>
                <a:latin typeface="Arial"/>
                <a:cs typeface="Arial"/>
              </a:rPr>
              <a:t>2</a:t>
            </a:r>
            <a:r>
              <a:rPr dirty="0" sz="3200" spc="80" b="1">
                <a:solidFill>
                  <a:srgbClr val="FF3300"/>
                </a:solidFill>
                <a:latin typeface="Arial"/>
                <a:cs typeface="Arial"/>
              </a:rPr>
              <a:t>. </a:t>
            </a:r>
            <a:r>
              <a:rPr dirty="0" sz="3200" spc="-55" b="1">
                <a:latin typeface="Arial"/>
                <a:cs typeface="Arial"/>
              </a:rPr>
              <a:t>MST-</a:t>
            </a:r>
            <a:r>
              <a:rPr dirty="0" sz="3200" spc="-10" b="1">
                <a:latin typeface="Arial"/>
                <a:cs typeface="Arial"/>
              </a:rPr>
              <a:t>Kruskal(</a:t>
            </a:r>
            <a:r>
              <a:rPr dirty="0" sz="3200" spc="-10" b="1" i="1">
                <a:latin typeface="Arial"/>
                <a:cs typeface="Arial"/>
              </a:rPr>
              <a:t>G,W</a:t>
            </a:r>
            <a:r>
              <a:rPr dirty="0" sz="3200" spc="-10" b="1">
                <a:latin typeface="Arial"/>
                <a:cs typeface="Arial"/>
              </a:rPr>
              <a:t>)</a:t>
            </a:r>
            <a:r>
              <a:rPr dirty="0" sz="3200" spc="-35" b="1">
                <a:latin typeface="宋体"/>
                <a:cs typeface="宋体"/>
              </a:rPr>
              <a:t>算</a:t>
            </a:r>
            <a:r>
              <a:rPr dirty="0" sz="3200" spc="-35" b="1">
                <a:latin typeface="宋体"/>
                <a:cs typeface="宋体"/>
              </a:rPr>
              <a:t>法</a:t>
            </a:r>
            <a:r>
              <a:rPr dirty="0" sz="3200" spc="-35" b="1">
                <a:latin typeface="宋体"/>
                <a:cs typeface="宋体"/>
              </a:rPr>
              <a:t>能够产</a:t>
            </a:r>
            <a:r>
              <a:rPr dirty="0" sz="3200" spc="-40" b="1">
                <a:latin typeface="宋体"/>
                <a:cs typeface="宋体"/>
              </a:rPr>
              <a:t>生</a:t>
            </a:r>
            <a:r>
              <a:rPr dirty="0" sz="3200" spc="-50" b="1">
                <a:latin typeface="宋体"/>
                <a:cs typeface="宋体"/>
              </a:rPr>
              <a:t>图</a:t>
            </a:r>
            <a:endParaRPr sz="3200">
              <a:latin typeface="宋体"/>
              <a:cs typeface="宋体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dirty="0" sz="3200" b="1" i="1">
                <a:latin typeface="Arial"/>
                <a:cs typeface="Arial"/>
              </a:rPr>
              <a:t>G</a:t>
            </a:r>
            <a:r>
              <a:rPr dirty="0" sz="3200" spc="-30" b="1">
                <a:latin typeface="宋体"/>
                <a:cs typeface="宋体"/>
              </a:rPr>
              <a:t>的</a:t>
            </a:r>
            <a:r>
              <a:rPr dirty="0" sz="3200" spc="-30" b="1">
                <a:latin typeface="宋体"/>
                <a:cs typeface="宋体"/>
              </a:rPr>
              <a:t>最</a:t>
            </a:r>
            <a:r>
              <a:rPr dirty="0" sz="3200" spc="-30" b="1">
                <a:latin typeface="宋体"/>
                <a:cs typeface="宋体"/>
              </a:rPr>
              <a:t>小</a:t>
            </a:r>
            <a:r>
              <a:rPr dirty="0" sz="3200" spc="-30" b="1">
                <a:latin typeface="宋体"/>
                <a:cs typeface="宋体"/>
              </a:rPr>
              <a:t>生</a:t>
            </a:r>
            <a:r>
              <a:rPr dirty="0" sz="3200" spc="-30" b="1">
                <a:latin typeface="宋体"/>
                <a:cs typeface="宋体"/>
              </a:rPr>
              <a:t>成</a:t>
            </a:r>
            <a:r>
              <a:rPr dirty="0" sz="3200" spc="-40" b="1">
                <a:latin typeface="宋体"/>
                <a:cs typeface="宋体"/>
              </a:rPr>
              <a:t>树</a:t>
            </a:r>
            <a:r>
              <a:rPr dirty="0" sz="3200" spc="-50" b="1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469900" marR="234950" indent="219075">
              <a:lnSpc>
                <a:spcPct val="114999"/>
              </a:lnSpc>
              <a:spcBef>
                <a:spcPts val="1385"/>
              </a:spcBef>
            </a:pP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证</a:t>
            </a:r>
            <a:r>
              <a:rPr dirty="0" sz="3200" b="1">
                <a:solidFill>
                  <a:srgbClr val="FF3300"/>
                </a:solidFill>
                <a:latin typeface="Arial"/>
                <a:cs typeface="Arial"/>
              </a:rPr>
              <a:t>. 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因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为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算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法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按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照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贪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心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选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择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性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进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行</a:t>
            </a:r>
            <a:r>
              <a:rPr dirty="0" sz="3200" spc="-40" b="1">
                <a:solidFill>
                  <a:srgbClr val="0033CC"/>
                </a:solidFill>
                <a:latin typeface="宋体"/>
                <a:cs typeface="宋体"/>
              </a:rPr>
              <a:t>局</a:t>
            </a:r>
            <a:r>
              <a:rPr dirty="0" sz="3200" spc="-50" b="1">
                <a:solidFill>
                  <a:srgbClr val="0033CC"/>
                </a:solidFill>
                <a:latin typeface="宋体"/>
                <a:cs typeface="宋体"/>
              </a:rPr>
              <a:t>部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选</a:t>
            </a:r>
            <a:r>
              <a:rPr dirty="0" sz="3200" spc="-40" b="1">
                <a:solidFill>
                  <a:srgbClr val="0033CC"/>
                </a:solidFill>
                <a:latin typeface="宋体"/>
                <a:cs typeface="宋体"/>
              </a:rPr>
              <a:t>择</a:t>
            </a:r>
            <a:r>
              <a:rPr dirty="0" sz="3200" spc="-60" b="1">
                <a:solidFill>
                  <a:srgbClr val="0033CC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81583" y="883919"/>
            <a:ext cx="2435860" cy="1012190"/>
            <a:chOff x="481583" y="883919"/>
            <a:chExt cx="2435860" cy="10121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336" y="1260839"/>
              <a:ext cx="160351" cy="15572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583" y="883919"/>
              <a:ext cx="2435352" cy="101193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23443" y="1032128"/>
            <a:ext cx="20891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935" indent="-229235">
              <a:lnSpc>
                <a:spcPct val="100000"/>
              </a:lnSpc>
              <a:spcBef>
                <a:spcPts val="100"/>
              </a:spcBef>
              <a:buSzPct val="97222"/>
              <a:buFont typeface=""/>
              <a:buChar char="•"/>
              <a:tabLst>
                <a:tab pos="241935" algn="l"/>
              </a:tabLst>
            </a:pPr>
            <a:r>
              <a:rPr dirty="0" sz="3600" spc="-35" b="1">
                <a:latin typeface="宋体"/>
                <a:cs typeface="宋体"/>
              </a:rPr>
              <a:t>算</a:t>
            </a:r>
            <a:r>
              <a:rPr dirty="0" sz="3600" spc="-35" b="1">
                <a:latin typeface="宋体"/>
                <a:cs typeface="宋体"/>
              </a:rPr>
              <a:t>法</a:t>
            </a:r>
            <a:r>
              <a:rPr dirty="0" sz="3600" spc="-35" b="1">
                <a:latin typeface="宋体"/>
                <a:cs typeface="宋体"/>
              </a:rPr>
              <a:t>思</a:t>
            </a:r>
            <a:r>
              <a:rPr dirty="0" sz="3600" spc="-50" b="1">
                <a:latin typeface="宋体"/>
                <a:cs typeface="宋体"/>
              </a:rPr>
              <a:t>想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52358" y="157048"/>
            <a:ext cx="21729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>
                <a:solidFill>
                  <a:srgbClr val="663300"/>
                </a:solidFill>
                <a:latin typeface="Arial"/>
                <a:cs typeface="Arial"/>
              </a:rPr>
              <a:t>Prim</a:t>
            </a:r>
            <a:r>
              <a:rPr dirty="0" sz="4000" spc="-45">
                <a:solidFill>
                  <a:srgbClr val="663300"/>
                </a:solidFill>
              </a:rPr>
              <a:t>算</a:t>
            </a:r>
            <a:r>
              <a:rPr dirty="0" sz="4000" spc="-50">
                <a:solidFill>
                  <a:srgbClr val="663300"/>
                </a:solidFill>
              </a:rPr>
              <a:t>法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99772" y="2247711"/>
            <a:ext cx="2427605" cy="1675130"/>
            <a:chOff x="899772" y="2247711"/>
            <a:chExt cx="2427605" cy="167513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772" y="2247711"/>
              <a:ext cx="2427164" cy="167451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768266" y="3627464"/>
              <a:ext cx="106680" cy="43180"/>
            </a:xfrm>
            <a:custGeom>
              <a:avLst/>
              <a:gdLst/>
              <a:ahLst/>
              <a:cxnLst/>
              <a:rect l="l" t="t" r="r" b="b"/>
              <a:pathLst>
                <a:path w="106680" h="43179">
                  <a:moveTo>
                    <a:pt x="106374" y="0"/>
                  </a:moveTo>
                  <a:lnTo>
                    <a:pt x="0" y="0"/>
                  </a:lnTo>
                  <a:lnTo>
                    <a:pt x="0" y="42616"/>
                  </a:lnTo>
                  <a:lnTo>
                    <a:pt x="106374" y="42616"/>
                  </a:lnTo>
                  <a:lnTo>
                    <a:pt x="106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44835" y="2244940"/>
            <a:ext cx="2479447" cy="170757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277" y="2243532"/>
            <a:ext cx="2297341" cy="1644682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731837" y="4725963"/>
            <a:ext cx="2538095" cy="1853564"/>
            <a:chOff x="731837" y="4725963"/>
            <a:chExt cx="2538095" cy="1853564"/>
          </a:xfrm>
        </p:grpSpPr>
        <p:sp>
          <p:nvSpPr>
            <p:cNvPr id="13" name="object 13" descr=""/>
            <p:cNvSpPr/>
            <p:nvPr/>
          </p:nvSpPr>
          <p:spPr>
            <a:xfrm>
              <a:off x="731837" y="4725963"/>
              <a:ext cx="2538095" cy="1853564"/>
            </a:xfrm>
            <a:custGeom>
              <a:avLst/>
              <a:gdLst/>
              <a:ahLst/>
              <a:cxnLst/>
              <a:rect l="l" t="t" r="r" b="b"/>
              <a:pathLst>
                <a:path w="2538095" h="1853565">
                  <a:moveTo>
                    <a:pt x="2537878" y="0"/>
                  </a:moveTo>
                  <a:lnTo>
                    <a:pt x="0" y="0"/>
                  </a:lnTo>
                  <a:lnTo>
                    <a:pt x="0" y="1853100"/>
                  </a:lnTo>
                  <a:lnTo>
                    <a:pt x="2537878" y="1853100"/>
                  </a:lnTo>
                  <a:lnTo>
                    <a:pt x="25378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976" y="4904111"/>
              <a:ext cx="2450507" cy="162424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71453" y="4765775"/>
              <a:ext cx="2454910" cy="981710"/>
            </a:xfrm>
            <a:custGeom>
              <a:avLst/>
              <a:gdLst/>
              <a:ahLst/>
              <a:cxnLst/>
              <a:rect l="l" t="t" r="r" b="b"/>
              <a:pathLst>
                <a:path w="2454910" h="981710">
                  <a:moveTo>
                    <a:pt x="2443698" y="953337"/>
                  </a:moveTo>
                  <a:lnTo>
                    <a:pt x="2430874" y="966015"/>
                  </a:lnTo>
                  <a:lnTo>
                    <a:pt x="2435887" y="973111"/>
                  </a:lnTo>
                  <a:lnTo>
                    <a:pt x="2441367" y="981210"/>
                  </a:lnTo>
                  <a:lnTo>
                    <a:pt x="2454424" y="968834"/>
                  </a:lnTo>
                  <a:lnTo>
                    <a:pt x="2448828" y="960501"/>
                  </a:lnTo>
                  <a:lnTo>
                    <a:pt x="2443698" y="953337"/>
                  </a:lnTo>
                  <a:close/>
                </a:path>
                <a:path w="2454910" h="981710">
                  <a:moveTo>
                    <a:pt x="2435770" y="972960"/>
                  </a:moveTo>
                  <a:lnTo>
                    <a:pt x="2435873" y="973111"/>
                  </a:lnTo>
                  <a:lnTo>
                    <a:pt x="2435770" y="972960"/>
                  </a:lnTo>
                  <a:close/>
                </a:path>
                <a:path w="2454910" h="981710">
                  <a:moveTo>
                    <a:pt x="2428956" y="942556"/>
                  </a:moveTo>
                  <a:lnTo>
                    <a:pt x="2415717" y="942556"/>
                  </a:lnTo>
                  <a:lnTo>
                    <a:pt x="2416300" y="943408"/>
                  </a:lnTo>
                  <a:lnTo>
                    <a:pt x="2419798" y="949748"/>
                  </a:lnTo>
                  <a:lnTo>
                    <a:pt x="2428956" y="942556"/>
                  </a:lnTo>
                  <a:close/>
                </a:path>
                <a:path w="2454910" h="981710">
                  <a:moveTo>
                    <a:pt x="2415797" y="942696"/>
                  </a:moveTo>
                  <a:lnTo>
                    <a:pt x="2416201" y="943408"/>
                  </a:lnTo>
                  <a:lnTo>
                    <a:pt x="2415797" y="942696"/>
                  </a:lnTo>
                  <a:close/>
                </a:path>
                <a:path w="2454910" h="981710">
                  <a:moveTo>
                    <a:pt x="2415717" y="942556"/>
                  </a:moveTo>
                  <a:lnTo>
                    <a:pt x="2415797" y="942696"/>
                  </a:lnTo>
                  <a:lnTo>
                    <a:pt x="2416300" y="943408"/>
                  </a:lnTo>
                  <a:lnTo>
                    <a:pt x="2415717" y="942556"/>
                  </a:lnTo>
                  <a:close/>
                </a:path>
                <a:path w="2454910" h="981710">
                  <a:moveTo>
                    <a:pt x="2423062" y="922149"/>
                  </a:moveTo>
                  <a:lnTo>
                    <a:pt x="2410238" y="934828"/>
                  </a:lnTo>
                  <a:lnTo>
                    <a:pt x="2415797" y="942696"/>
                  </a:lnTo>
                  <a:lnTo>
                    <a:pt x="2415717" y="942556"/>
                  </a:lnTo>
                  <a:lnTo>
                    <a:pt x="2428956" y="942556"/>
                  </a:lnTo>
                  <a:lnTo>
                    <a:pt x="2433788" y="938761"/>
                  </a:lnTo>
                  <a:lnTo>
                    <a:pt x="2429475" y="931129"/>
                  </a:lnTo>
                  <a:lnTo>
                    <a:pt x="2423062" y="922149"/>
                  </a:lnTo>
                  <a:close/>
                </a:path>
                <a:path w="2454910" h="981710">
                  <a:moveTo>
                    <a:pt x="2406388" y="912853"/>
                  </a:moveTo>
                  <a:lnTo>
                    <a:pt x="2396131" y="912853"/>
                  </a:lnTo>
                  <a:lnTo>
                    <a:pt x="2396714" y="913706"/>
                  </a:lnTo>
                  <a:lnTo>
                    <a:pt x="2399279" y="918436"/>
                  </a:lnTo>
                  <a:lnTo>
                    <a:pt x="2406388" y="912853"/>
                  </a:lnTo>
                  <a:close/>
                </a:path>
                <a:path w="2454910" h="981710">
                  <a:moveTo>
                    <a:pt x="2396210" y="912994"/>
                  </a:moveTo>
                  <a:lnTo>
                    <a:pt x="2396611" y="913706"/>
                  </a:lnTo>
                  <a:lnTo>
                    <a:pt x="2396210" y="912994"/>
                  </a:lnTo>
                  <a:close/>
                </a:path>
                <a:path w="2454910" h="981710">
                  <a:moveTo>
                    <a:pt x="2396131" y="912853"/>
                  </a:moveTo>
                  <a:lnTo>
                    <a:pt x="2396210" y="912994"/>
                  </a:lnTo>
                  <a:lnTo>
                    <a:pt x="2396714" y="913706"/>
                  </a:lnTo>
                  <a:lnTo>
                    <a:pt x="2396131" y="912853"/>
                  </a:lnTo>
                  <a:close/>
                </a:path>
                <a:path w="2454910" h="981710">
                  <a:moveTo>
                    <a:pt x="2402426" y="890962"/>
                  </a:moveTo>
                  <a:lnTo>
                    <a:pt x="2389602" y="903654"/>
                  </a:lnTo>
                  <a:lnTo>
                    <a:pt x="2396210" y="912994"/>
                  </a:lnTo>
                  <a:lnTo>
                    <a:pt x="2396131" y="912853"/>
                  </a:lnTo>
                  <a:lnTo>
                    <a:pt x="2406388" y="912853"/>
                  </a:lnTo>
                  <a:lnTo>
                    <a:pt x="2413269" y="907449"/>
                  </a:lnTo>
                  <a:lnTo>
                    <a:pt x="2409888" y="901426"/>
                  </a:lnTo>
                  <a:lnTo>
                    <a:pt x="2402426" y="890962"/>
                  </a:lnTo>
                  <a:close/>
                </a:path>
                <a:path w="2454910" h="981710">
                  <a:moveTo>
                    <a:pt x="2383355" y="884004"/>
                  </a:moveTo>
                  <a:lnTo>
                    <a:pt x="2375728" y="884004"/>
                  </a:lnTo>
                  <a:lnTo>
                    <a:pt x="2378876" y="888431"/>
                  </a:lnTo>
                  <a:lnTo>
                    <a:pt x="2383355" y="884004"/>
                  </a:lnTo>
                  <a:close/>
                </a:path>
                <a:path w="2454910" h="981710">
                  <a:moveTo>
                    <a:pt x="2380275" y="861259"/>
                  </a:moveTo>
                  <a:lnTo>
                    <a:pt x="2367450" y="873938"/>
                  </a:lnTo>
                  <a:lnTo>
                    <a:pt x="2368966" y="876097"/>
                  </a:lnTo>
                  <a:lnTo>
                    <a:pt x="2376194" y="884664"/>
                  </a:lnTo>
                  <a:lnTo>
                    <a:pt x="2375728" y="884004"/>
                  </a:lnTo>
                  <a:lnTo>
                    <a:pt x="2383355" y="884004"/>
                  </a:lnTo>
                  <a:lnTo>
                    <a:pt x="2391700" y="875753"/>
                  </a:lnTo>
                  <a:lnTo>
                    <a:pt x="2388319" y="870981"/>
                  </a:lnTo>
                  <a:lnTo>
                    <a:pt x="2381648" y="863074"/>
                  </a:lnTo>
                  <a:lnTo>
                    <a:pt x="2380275" y="861259"/>
                  </a:lnTo>
                  <a:close/>
                </a:path>
                <a:path w="2454910" h="981710">
                  <a:moveTo>
                    <a:pt x="2381091" y="862414"/>
                  </a:moveTo>
                  <a:lnTo>
                    <a:pt x="2381557" y="863074"/>
                  </a:lnTo>
                  <a:lnTo>
                    <a:pt x="2381091" y="862414"/>
                  </a:lnTo>
                  <a:close/>
                </a:path>
                <a:path w="2454910" h="981710">
                  <a:moveTo>
                    <a:pt x="2359432" y="855951"/>
                  </a:moveTo>
                  <a:lnTo>
                    <a:pt x="2354742" y="855951"/>
                  </a:lnTo>
                  <a:lnTo>
                    <a:pt x="2355208" y="856611"/>
                  </a:lnTo>
                  <a:lnTo>
                    <a:pt x="2356607" y="858715"/>
                  </a:lnTo>
                  <a:lnTo>
                    <a:pt x="2359432" y="855951"/>
                  </a:lnTo>
                  <a:close/>
                </a:path>
                <a:path w="2454910" h="981710">
                  <a:moveTo>
                    <a:pt x="2355104" y="856488"/>
                  </a:moveTo>
                  <a:close/>
                </a:path>
                <a:path w="2454910" h="981710">
                  <a:moveTo>
                    <a:pt x="2354742" y="855951"/>
                  </a:moveTo>
                  <a:lnTo>
                    <a:pt x="2355104" y="856488"/>
                  </a:lnTo>
                  <a:lnTo>
                    <a:pt x="2354742" y="855951"/>
                  </a:lnTo>
                  <a:close/>
                </a:path>
                <a:path w="2454910" h="981710">
                  <a:moveTo>
                    <a:pt x="2358007" y="831694"/>
                  </a:moveTo>
                  <a:lnTo>
                    <a:pt x="2345182" y="844373"/>
                  </a:lnTo>
                  <a:lnTo>
                    <a:pt x="2346581" y="846394"/>
                  </a:lnTo>
                  <a:lnTo>
                    <a:pt x="2355104" y="856488"/>
                  </a:lnTo>
                  <a:lnTo>
                    <a:pt x="2354742" y="855951"/>
                  </a:lnTo>
                  <a:lnTo>
                    <a:pt x="2359432" y="855951"/>
                  </a:lnTo>
                  <a:lnTo>
                    <a:pt x="2369549" y="846051"/>
                  </a:lnTo>
                  <a:lnTo>
                    <a:pt x="2367334" y="842929"/>
                  </a:lnTo>
                  <a:lnTo>
                    <a:pt x="2359263" y="833372"/>
                  </a:lnTo>
                  <a:lnTo>
                    <a:pt x="2358007" y="831694"/>
                  </a:lnTo>
                  <a:close/>
                </a:path>
                <a:path w="2454910" h="981710">
                  <a:moveTo>
                    <a:pt x="2358749" y="832763"/>
                  </a:moveTo>
                  <a:lnTo>
                    <a:pt x="2359172" y="833372"/>
                  </a:lnTo>
                  <a:lnTo>
                    <a:pt x="2358749" y="832763"/>
                  </a:lnTo>
                  <a:close/>
                </a:path>
                <a:path w="2454910" h="981710">
                  <a:moveTo>
                    <a:pt x="2358714" y="832712"/>
                  </a:moveTo>
                  <a:close/>
                </a:path>
                <a:path w="2454910" h="981710">
                  <a:moveTo>
                    <a:pt x="2337301" y="826249"/>
                  </a:moveTo>
                  <a:lnTo>
                    <a:pt x="2332357" y="826249"/>
                  </a:lnTo>
                  <a:lnTo>
                    <a:pt x="2332824" y="826909"/>
                  </a:lnTo>
                  <a:lnTo>
                    <a:pt x="2334339" y="829150"/>
                  </a:lnTo>
                  <a:lnTo>
                    <a:pt x="2337301" y="826249"/>
                  </a:lnTo>
                  <a:close/>
                </a:path>
                <a:path w="2454910" h="981710">
                  <a:moveTo>
                    <a:pt x="2332743" y="826813"/>
                  </a:moveTo>
                  <a:close/>
                </a:path>
                <a:path w="2454910" h="981710">
                  <a:moveTo>
                    <a:pt x="2335738" y="802116"/>
                  </a:moveTo>
                  <a:lnTo>
                    <a:pt x="2322797" y="814794"/>
                  </a:lnTo>
                  <a:lnTo>
                    <a:pt x="2324196" y="816692"/>
                  </a:lnTo>
                  <a:lnTo>
                    <a:pt x="2332743" y="826813"/>
                  </a:lnTo>
                  <a:lnTo>
                    <a:pt x="2332357" y="826249"/>
                  </a:lnTo>
                  <a:lnTo>
                    <a:pt x="2337301" y="826249"/>
                  </a:lnTo>
                  <a:lnTo>
                    <a:pt x="2347280" y="816472"/>
                  </a:lnTo>
                  <a:lnTo>
                    <a:pt x="2344949" y="813227"/>
                  </a:lnTo>
                  <a:lnTo>
                    <a:pt x="2336879" y="803670"/>
                  </a:lnTo>
                  <a:lnTo>
                    <a:pt x="2336407" y="803132"/>
                  </a:lnTo>
                  <a:lnTo>
                    <a:pt x="2335738" y="802116"/>
                  </a:lnTo>
                  <a:close/>
                </a:path>
                <a:path w="2454910" h="981710">
                  <a:moveTo>
                    <a:pt x="2336321" y="803010"/>
                  </a:moveTo>
                  <a:lnTo>
                    <a:pt x="2336788" y="803670"/>
                  </a:lnTo>
                  <a:lnTo>
                    <a:pt x="2336424" y="803132"/>
                  </a:lnTo>
                  <a:close/>
                </a:path>
                <a:path w="2454910" h="981710">
                  <a:moveTo>
                    <a:pt x="2336424" y="803132"/>
                  </a:moveTo>
                  <a:lnTo>
                    <a:pt x="2336788" y="803670"/>
                  </a:lnTo>
                  <a:lnTo>
                    <a:pt x="2336424" y="803132"/>
                  </a:lnTo>
                  <a:close/>
                </a:path>
                <a:path w="2454910" h="981710">
                  <a:moveTo>
                    <a:pt x="2336342" y="803010"/>
                  </a:moveTo>
                  <a:close/>
                </a:path>
                <a:path w="2454910" h="981710">
                  <a:moveTo>
                    <a:pt x="2315173" y="796547"/>
                  </a:moveTo>
                  <a:lnTo>
                    <a:pt x="2309972" y="796547"/>
                  </a:lnTo>
                  <a:lnTo>
                    <a:pt x="2310439" y="797207"/>
                  </a:lnTo>
                  <a:lnTo>
                    <a:pt x="2312071" y="799586"/>
                  </a:lnTo>
                  <a:lnTo>
                    <a:pt x="2315173" y="796547"/>
                  </a:lnTo>
                  <a:close/>
                </a:path>
                <a:path w="2454910" h="981710">
                  <a:moveTo>
                    <a:pt x="2310382" y="797140"/>
                  </a:moveTo>
                  <a:close/>
                </a:path>
                <a:path w="2454910" h="981710">
                  <a:moveTo>
                    <a:pt x="2312771" y="772001"/>
                  </a:moveTo>
                  <a:lnTo>
                    <a:pt x="2300995" y="785999"/>
                  </a:lnTo>
                  <a:lnTo>
                    <a:pt x="2302044" y="787306"/>
                  </a:lnTo>
                  <a:lnTo>
                    <a:pt x="2310382" y="797140"/>
                  </a:lnTo>
                  <a:lnTo>
                    <a:pt x="2309972" y="796547"/>
                  </a:lnTo>
                  <a:lnTo>
                    <a:pt x="2315173" y="796547"/>
                  </a:lnTo>
                  <a:lnTo>
                    <a:pt x="2325012" y="786907"/>
                  </a:lnTo>
                  <a:lnTo>
                    <a:pt x="2322564" y="783524"/>
                  </a:lnTo>
                  <a:lnTo>
                    <a:pt x="2313936" y="773307"/>
                  </a:lnTo>
                  <a:lnTo>
                    <a:pt x="2312771" y="772001"/>
                  </a:lnTo>
                  <a:close/>
                </a:path>
                <a:path w="2454910" h="981710">
                  <a:moveTo>
                    <a:pt x="2289103" y="744004"/>
                  </a:moveTo>
                  <a:lnTo>
                    <a:pt x="2277211" y="758002"/>
                  </a:lnTo>
                  <a:lnTo>
                    <a:pt x="2286655" y="769154"/>
                  </a:lnTo>
                  <a:lnTo>
                    <a:pt x="2289103" y="772001"/>
                  </a:lnTo>
                  <a:lnTo>
                    <a:pt x="2300995" y="758002"/>
                  </a:lnTo>
                  <a:lnTo>
                    <a:pt x="2298547" y="755156"/>
                  </a:lnTo>
                  <a:lnTo>
                    <a:pt x="2289103" y="744004"/>
                  </a:lnTo>
                  <a:close/>
                </a:path>
                <a:path w="2454910" h="981710">
                  <a:moveTo>
                    <a:pt x="2266019" y="715209"/>
                  </a:moveTo>
                  <a:lnTo>
                    <a:pt x="2254244" y="729207"/>
                  </a:lnTo>
                  <a:lnTo>
                    <a:pt x="2254477" y="729551"/>
                  </a:lnTo>
                  <a:lnTo>
                    <a:pt x="2261239" y="739136"/>
                  </a:lnTo>
                  <a:lnTo>
                    <a:pt x="2265319" y="744004"/>
                  </a:lnTo>
                  <a:lnTo>
                    <a:pt x="2277211" y="729991"/>
                  </a:lnTo>
                  <a:lnTo>
                    <a:pt x="2273924" y="726113"/>
                  </a:lnTo>
                  <a:lnTo>
                    <a:pt x="2266602" y="715869"/>
                  </a:lnTo>
                  <a:lnTo>
                    <a:pt x="2266019" y="715209"/>
                  </a:lnTo>
                  <a:close/>
                </a:path>
                <a:path w="2454910" h="981710">
                  <a:moveTo>
                    <a:pt x="2254010" y="728891"/>
                  </a:moveTo>
                  <a:lnTo>
                    <a:pt x="2254476" y="729551"/>
                  </a:lnTo>
                  <a:lnTo>
                    <a:pt x="2254010" y="728891"/>
                  </a:lnTo>
                  <a:close/>
                </a:path>
                <a:path w="2454910" h="981710">
                  <a:moveTo>
                    <a:pt x="2273368" y="725458"/>
                  </a:moveTo>
                  <a:lnTo>
                    <a:pt x="2273830" y="726113"/>
                  </a:lnTo>
                  <a:lnTo>
                    <a:pt x="2273368" y="725458"/>
                  </a:lnTo>
                  <a:close/>
                </a:path>
                <a:path w="2454910" h="981710">
                  <a:moveTo>
                    <a:pt x="2273365" y="725453"/>
                  </a:moveTo>
                  <a:close/>
                </a:path>
                <a:path w="2454910" h="981710">
                  <a:moveTo>
                    <a:pt x="2246989" y="709750"/>
                  </a:moveTo>
                  <a:lnTo>
                    <a:pt x="2237688" y="709750"/>
                  </a:lnTo>
                  <a:lnTo>
                    <a:pt x="2238154" y="710258"/>
                  </a:lnTo>
                  <a:lnTo>
                    <a:pt x="2242352" y="715209"/>
                  </a:lnTo>
                  <a:lnTo>
                    <a:pt x="2246989" y="709750"/>
                  </a:lnTo>
                  <a:close/>
                </a:path>
                <a:path w="2454910" h="981710">
                  <a:moveTo>
                    <a:pt x="2237930" y="710033"/>
                  </a:moveTo>
                  <a:lnTo>
                    <a:pt x="2238123" y="710258"/>
                  </a:lnTo>
                  <a:lnTo>
                    <a:pt x="2237930" y="710033"/>
                  </a:lnTo>
                  <a:close/>
                </a:path>
                <a:path w="2454910" h="981710">
                  <a:moveTo>
                    <a:pt x="2237688" y="709750"/>
                  </a:moveTo>
                  <a:lnTo>
                    <a:pt x="2237930" y="710033"/>
                  </a:lnTo>
                  <a:lnTo>
                    <a:pt x="2238154" y="710258"/>
                  </a:lnTo>
                  <a:lnTo>
                    <a:pt x="2237688" y="709750"/>
                  </a:lnTo>
                  <a:close/>
                </a:path>
                <a:path w="2454910" h="981710">
                  <a:moveTo>
                    <a:pt x="2241302" y="687363"/>
                  </a:moveTo>
                  <a:lnTo>
                    <a:pt x="2230343" y="702406"/>
                  </a:lnTo>
                  <a:lnTo>
                    <a:pt x="2237930" y="710033"/>
                  </a:lnTo>
                  <a:lnTo>
                    <a:pt x="2237688" y="709750"/>
                  </a:lnTo>
                  <a:lnTo>
                    <a:pt x="2246989" y="709750"/>
                  </a:lnTo>
                  <a:lnTo>
                    <a:pt x="2254244" y="701210"/>
                  </a:lnTo>
                  <a:lnTo>
                    <a:pt x="2249347" y="695476"/>
                  </a:lnTo>
                  <a:lnTo>
                    <a:pt x="2241302" y="687363"/>
                  </a:lnTo>
                  <a:close/>
                </a:path>
                <a:path w="2454910" h="981710">
                  <a:moveTo>
                    <a:pt x="2217868" y="660053"/>
                  </a:moveTo>
                  <a:lnTo>
                    <a:pt x="2206093" y="674065"/>
                  </a:lnTo>
                  <a:lnTo>
                    <a:pt x="2217868" y="688064"/>
                  </a:lnTo>
                  <a:lnTo>
                    <a:pt x="2229760" y="674065"/>
                  </a:lnTo>
                  <a:lnTo>
                    <a:pt x="2222998" y="666048"/>
                  </a:lnTo>
                  <a:lnTo>
                    <a:pt x="2217868" y="660053"/>
                  </a:lnTo>
                  <a:close/>
                </a:path>
                <a:path w="2454910" h="981710">
                  <a:moveTo>
                    <a:pt x="2192102" y="633596"/>
                  </a:moveTo>
                  <a:lnTo>
                    <a:pt x="2181143" y="648626"/>
                  </a:lnTo>
                  <a:lnTo>
                    <a:pt x="2193501" y="660851"/>
                  </a:lnTo>
                  <a:lnTo>
                    <a:pt x="2193968" y="661373"/>
                  </a:lnTo>
                  <a:lnTo>
                    <a:pt x="2204927" y="646343"/>
                  </a:lnTo>
                  <a:lnTo>
                    <a:pt x="2204228" y="645683"/>
                  </a:lnTo>
                  <a:lnTo>
                    <a:pt x="2195917" y="637474"/>
                  </a:lnTo>
                  <a:lnTo>
                    <a:pt x="2192102" y="633596"/>
                  </a:lnTo>
                  <a:close/>
                </a:path>
                <a:path w="2454910" h="981710">
                  <a:moveTo>
                    <a:pt x="2193385" y="660754"/>
                  </a:moveTo>
                  <a:close/>
                </a:path>
                <a:path w="2454910" h="981710">
                  <a:moveTo>
                    <a:pt x="2195868" y="637391"/>
                  </a:moveTo>
                  <a:close/>
                </a:path>
                <a:path w="2454910" h="981710">
                  <a:moveTo>
                    <a:pt x="2170503" y="632193"/>
                  </a:moveTo>
                  <a:lnTo>
                    <a:pt x="2166337" y="632193"/>
                  </a:lnTo>
                  <a:lnTo>
                    <a:pt x="2166803" y="632702"/>
                  </a:lnTo>
                  <a:lnTo>
                    <a:pt x="2168435" y="634627"/>
                  </a:lnTo>
                  <a:lnTo>
                    <a:pt x="2170503" y="632193"/>
                  </a:lnTo>
                  <a:close/>
                </a:path>
                <a:path w="2454910" h="981710">
                  <a:moveTo>
                    <a:pt x="2166587" y="632484"/>
                  </a:moveTo>
                  <a:lnTo>
                    <a:pt x="2166775" y="632702"/>
                  </a:lnTo>
                  <a:lnTo>
                    <a:pt x="2166587" y="632484"/>
                  </a:lnTo>
                  <a:close/>
                </a:path>
                <a:path w="2454910" h="981710">
                  <a:moveTo>
                    <a:pt x="2167269" y="607029"/>
                  </a:moveTo>
                  <a:lnTo>
                    <a:pt x="2156310" y="622059"/>
                  </a:lnTo>
                  <a:lnTo>
                    <a:pt x="2157010" y="622801"/>
                  </a:lnTo>
                  <a:lnTo>
                    <a:pt x="2166587" y="632484"/>
                  </a:lnTo>
                  <a:lnTo>
                    <a:pt x="2166337" y="632193"/>
                  </a:lnTo>
                  <a:lnTo>
                    <a:pt x="2170503" y="632193"/>
                  </a:lnTo>
                  <a:lnTo>
                    <a:pt x="2180327" y="620629"/>
                  </a:lnTo>
                  <a:lnTo>
                    <a:pt x="2177995" y="617920"/>
                  </a:lnTo>
                  <a:lnTo>
                    <a:pt x="2167969" y="607771"/>
                  </a:lnTo>
                  <a:lnTo>
                    <a:pt x="2167269" y="607029"/>
                  </a:lnTo>
                  <a:close/>
                </a:path>
                <a:path w="2454910" h="981710">
                  <a:moveTo>
                    <a:pt x="2141737" y="581259"/>
                  </a:moveTo>
                  <a:lnTo>
                    <a:pt x="2130777" y="596289"/>
                  </a:lnTo>
                  <a:lnTo>
                    <a:pt x="2137423" y="603000"/>
                  </a:lnTo>
                  <a:lnTo>
                    <a:pt x="2143602" y="609174"/>
                  </a:lnTo>
                  <a:lnTo>
                    <a:pt x="2154445" y="594144"/>
                  </a:lnTo>
                  <a:lnTo>
                    <a:pt x="2141737" y="581259"/>
                  </a:lnTo>
                  <a:close/>
                </a:path>
                <a:path w="2454910" h="981710">
                  <a:moveTo>
                    <a:pt x="2116204" y="555490"/>
                  </a:moveTo>
                  <a:lnTo>
                    <a:pt x="2105361" y="570519"/>
                  </a:lnTo>
                  <a:lnTo>
                    <a:pt x="2108043" y="573297"/>
                  </a:lnTo>
                  <a:lnTo>
                    <a:pt x="2117836" y="583198"/>
                  </a:lnTo>
                  <a:lnTo>
                    <a:pt x="2118069" y="583404"/>
                  </a:lnTo>
                  <a:lnTo>
                    <a:pt x="2129029" y="568374"/>
                  </a:lnTo>
                  <a:lnTo>
                    <a:pt x="2128795" y="568168"/>
                  </a:lnTo>
                  <a:lnTo>
                    <a:pt x="2119002" y="558267"/>
                  </a:lnTo>
                  <a:lnTo>
                    <a:pt x="2116204" y="555490"/>
                  </a:lnTo>
                  <a:close/>
                </a:path>
                <a:path w="2454910" h="981710">
                  <a:moveTo>
                    <a:pt x="2095585" y="553908"/>
                  </a:moveTo>
                  <a:lnTo>
                    <a:pt x="2087523" y="553908"/>
                  </a:lnTo>
                  <a:lnTo>
                    <a:pt x="2092653" y="558487"/>
                  </a:lnTo>
                  <a:lnTo>
                    <a:pt x="2095585" y="553908"/>
                  </a:lnTo>
                  <a:close/>
                </a:path>
                <a:path w="2454910" h="981710">
                  <a:moveTo>
                    <a:pt x="2089039" y="530861"/>
                  </a:moveTo>
                  <a:lnTo>
                    <a:pt x="2079246" y="546964"/>
                  </a:lnTo>
                  <a:lnTo>
                    <a:pt x="2087640" y="554046"/>
                  </a:lnTo>
                  <a:lnTo>
                    <a:pt x="2087523" y="553908"/>
                  </a:lnTo>
                  <a:lnTo>
                    <a:pt x="2095585" y="553908"/>
                  </a:lnTo>
                  <a:lnTo>
                    <a:pt x="2102796" y="542646"/>
                  </a:lnTo>
                  <a:lnTo>
                    <a:pt x="2097550" y="537998"/>
                  </a:lnTo>
                  <a:lnTo>
                    <a:pt x="2089039" y="530861"/>
                  </a:lnTo>
                  <a:close/>
                </a:path>
                <a:path w="2454910" h="981710">
                  <a:moveTo>
                    <a:pt x="2062807" y="506494"/>
                  </a:moveTo>
                  <a:lnTo>
                    <a:pt x="2052780" y="522336"/>
                  </a:lnTo>
                  <a:lnTo>
                    <a:pt x="2056744" y="525856"/>
                  </a:lnTo>
                  <a:lnTo>
                    <a:pt x="2065255" y="534519"/>
                  </a:lnTo>
                  <a:lnTo>
                    <a:pt x="2076214" y="519489"/>
                  </a:lnTo>
                  <a:lnTo>
                    <a:pt x="2067004" y="510207"/>
                  </a:lnTo>
                  <a:lnTo>
                    <a:pt x="2062807" y="506494"/>
                  </a:lnTo>
                  <a:close/>
                </a:path>
                <a:path w="2454910" h="981710">
                  <a:moveTo>
                    <a:pt x="2056278" y="525443"/>
                  </a:moveTo>
                  <a:lnTo>
                    <a:pt x="2056686" y="525856"/>
                  </a:lnTo>
                  <a:lnTo>
                    <a:pt x="2056278" y="525443"/>
                  </a:lnTo>
                  <a:close/>
                </a:path>
                <a:path w="2454910" h="981710">
                  <a:moveTo>
                    <a:pt x="2035992" y="482732"/>
                  </a:moveTo>
                  <a:lnTo>
                    <a:pt x="2025849" y="498574"/>
                  </a:lnTo>
                  <a:lnTo>
                    <a:pt x="2034359" y="506054"/>
                  </a:lnTo>
                  <a:lnTo>
                    <a:pt x="2039256" y="510455"/>
                  </a:lnTo>
                  <a:lnTo>
                    <a:pt x="2049399" y="494613"/>
                  </a:lnTo>
                  <a:lnTo>
                    <a:pt x="2044386" y="490213"/>
                  </a:lnTo>
                  <a:lnTo>
                    <a:pt x="2035992" y="482732"/>
                  </a:lnTo>
                  <a:close/>
                </a:path>
                <a:path w="2454910" h="981710">
                  <a:moveTo>
                    <a:pt x="2009060" y="459012"/>
                  </a:moveTo>
                  <a:lnTo>
                    <a:pt x="1999033" y="474812"/>
                  </a:lnTo>
                  <a:lnTo>
                    <a:pt x="2011975" y="486253"/>
                  </a:lnTo>
                  <a:lnTo>
                    <a:pt x="2012441" y="486693"/>
                  </a:lnTo>
                  <a:lnTo>
                    <a:pt x="2022467" y="470851"/>
                  </a:lnTo>
                  <a:lnTo>
                    <a:pt x="2022001" y="470411"/>
                  </a:lnTo>
                  <a:lnTo>
                    <a:pt x="2010809" y="460524"/>
                  </a:lnTo>
                  <a:lnTo>
                    <a:pt x="2009060" y="459012"/>
                  </a:lnTo>
                  <a:close/>
                </a:path>
                <a:path w="2454910" h="981710">
                  <a:moveTo>
                    <a:pt x="1981778" y="436047"/>
                  </a:moveTo>
                  <a:lnTo>
                    <a:pt x="1971635" y="451861"/>
                  </a:lnTo>
                  <a:lnTo>
                    <a:pt x="1977115" y="456674"/>
                  </a:lnTo>
                  <a:lnTo>
                    <a:pt x="1985859" y="463550"/>
                  </a:lnTo>
                  <a:lnTo>
                    <a:pt x="1995069" y="447048"/>
                  </a:lnTo>
                  <a:lnTo>
                    <a:pt x="1986675" y="440448"/>
                  </a:lnTo>
                  <a:lnTo>
                    <a:pt x="1981778" y="436047"/>
                  </a:lnTo>
                  <a:close/>
                </a:path>
                <a:path w="2454910" h="981710">
                  <a:moveTo>
                    <a:pt x="1986716" y="440448"/>
                  </a:moveTo>
                  <a:lnTo>
                    <a:pt x="1987025" y="440723"/>
                  </a:lnTo>
                  <a:lnTo>
                    <a:pt x="1986716" y="440448"/>
                  </a:lnTo>
                  <a:close/>
                </a:path>
                <a:path w="2454910" h="981710">
                  <a:moveTo>
                    <a:pt x="1953098" y="414458"/>
                  </a:moveTo>
                  <a:lnTo>
                    <a:pt x="1943771" y="430959"/>
                  </a:lnTo>
                  <a:lnTo>
                    <a:pt x="1953797" y="438935"/>
                  </a:lnTo>
                  <a:lnTo>
                    <a:pt x="1958461" y="441960"/>
                  </a:lnTo>
                  <a:lnTo>
                    <a:pt x="1966622" y="424634"/>
                  </a:lnTo>
                  <a:lnTo>
                    <a:pt x="1962955" y="422296"/>
                  </a:lnTo>
                  <a:lnTo>
                    <a:pt x="1962308" y="421884"/>
                  </a:lnTo>
                  <a:lnTo>
                    <a:pt x="1953098" y="414458"/>
                  </a:lnTo>
                  <a:close/>
                </a:path>
                <a:path w="2454910" h="981710">
                  <a:moveTo>
                    <a:pt x="1962308" y="421884"/>
                  </a:moveTo>
                  <a:lnTo>
                    <a:pt x="1962891" y="422296"/>
                  </a:lnTo>
                  <a:lnTo>
                    <a:pt x="1962640" y="422095"/>
                  </a:lnTo>
                  <a:lnTo>
                    <a:pt x="1962308" y="421884"/>
                  </a:lnTo>
                  <a:close/>
                </a:path>
                <a:path w="2454910" h="981710">
                  <a:moveTo>
                    <a:pt x="1962640" y="422095"/>
                  </a:moveTo>
                  <a:lnTo>
                    <a:pt x="1962891" y="422296"/>
                  </a:lnTo>
                  <a:lnTo>
                    <a:pt x="1962640" y="422095"/>
                  </a:lnTo>
                  <a:close/>
                </a:path>
                <a:path w="2454910" h="981710">
                  <a:moveTo>
                    <a:pt x="1962376" y="421884"/>
                  </a:moveTo>
                  <a:lnTo>
                    <a:pt x="1962640" y="422095"/>
                  </a:lnTo>
                  <a:lnTo>
                    <a:pt x="1962376" y="421884"/>
                  </a:lnTo>
                  <a:close/>
                </a:path>
                <a:path w="2454910" h="981710">
                  <a:moveTo>
                    <a:pt x="1925117" y="392594"/>
                  </a:moveTo>
                  <a:lnTo>
                    <a:pt x="1915790" y="408958"/>
                  </a:lnTo>
                  <a:lnTo>
                    <a:pt x="1929780" y="419959"/>
                  </a:lnTo>
                  <a:lnTo>
                    <a:pt x="1939107" y="403595"/>
                  </a:lnTo>
                  <a:lnTo>
                    <a:pt x="1925117" y="392594"/>
                  </a:lnTo>
                  <a:close/>
                </a:path>
                <a:path w="2454910" h="981710">
                  <a:moveTo>
                    <a:pt x="1896786" y="371417"/>
                  </a:moveTo>
                  <a:lnTo>
                    <a:pt x="1887459" y="387781"/>
                  </a:lnTo>
                  <a:lnTo>
                    <a:pt x="1889324" y="389294"/>
                  </a:lnTo>
                  <a:lnTo>
                    <a:pt x="1902149" y="398369"/>
                  </a:lnTo>
                  <a:lnTo>
                    <a:pt x="1910777" y="381318"/>
                  </a:lnTo>
                  <a:lnTo>
                    <a:pt x="1898579" y="372792"/>
                  </a:lnTo>
                  <a:lnTo>
                    <a:pt x="1896786" y="371417"/>
                  </a:lnTo>
                  <a:close/>
                </a:path>
                <a:path w="2454910" h="981710">
                  <a:moveTo>
                    <a:pt x="1898185" y="372517"/>
                  </a:moveTo>
                  <a:lnTo>
                    <a:pt x="1898535" y="372792"/>
                  </a:lnTo>
                  <a:lnTo>
                    <a:pt x="1898185" y="372517"/>
                  </a:lnTo>
                  <a:close/>
                </a:path>
                <a:path w="2454910" h="981710">
                  <a:moveTo>
                    <a:pt x="1867989" y="350103"/>
                  </a:moveTo>
                  <a:lnTo>
                    <a:pt x="1859361" y="367017"/>
                  </a:lnTo>
                  <a:lnTo>
                    <a:pt x="1873702" y="377330"/>
                  </a:lnTo>
                  <a:lnTo>
                    <a:pt x="1882329" y="360279"/>
                  </a:lnTo>
                  <a:lnTo>
                    <a:pt x="1871603" y="352716"/>
                  </a:lnTo>
                  <a:lnTo>
                    <a:pt x="1867989" y="350103"/>
                  </a:lnTo>
                  <a:close/>
                </a:path>
                <a:path w="2454910" h="981710">
                  <a:moveTo>
                    <a:pt x="1839192" y="329751"/>
                  </a:moveTo>
                  <a:lnTo>
                    <a:pt x="1830564" y="346665"/>
                  </a:lnTo>
                  <a:lnTo>
                    <a:pt x="1844905" y="356841"/>
                  </a:lnTo>
                  <a:lnTo>
                    <a:pt x="1853532" y="339927"/>
                  </a:lnTo>
                  <a:lnTo>
                    <a:pt x="1839192" y="329751"/>
                  </a:lnTo>
                  <a:close/>
                </a:path>
                <a:path w="2454910" h="981710">
                  <a:moveTo>
                    <a:pt x="1809462" y="311325"/>
                  </a:moveTo>
                  <a:lnTo>
                    <a:pt x="1800835" y="328376"/>
                  </a:lnTo>
                  <a:lnTo>
                    <a:pt x="1805964" y="331951"/>
                  </a:lnTo>
                  <a:lnTo>
                    <a:pt x="1816690" y="337727"/>
                  </a:lnTo>
                  <a:lnTo>
                    <a:pt x="1823686" y="319713"/>
                  </a:lnTo>
                  <a:lnTo>
                    <a:pt x="1814452" y="314763"/>
                  </a:lnTo>
                  <a:lnTo>
                    <a:pt x="1814242" y="314763"/>
                  </a:lnTo>
                  <a:lnTo>
                    <a:pt x="1813426" y="314212"/>
                  </a:lnTo>
                  <a:lnTo>
                    <a:pt x="1809462" y="311325"/>
                  </a:lnTo>
                  <a:close/>
                </a:path>
                <a:path w="2454910" h="981710">
                  <a:moveTo>
                    <a:pt x="1813426" y="314212"/>
                  </a:moveTo>
                  <a:lnTo>
                    <a:pt x="1814242" y="314763"/>
                  </a:lnTo>
                  <a:lnTo>
                    <a:pt x="1813627" y="314321"/>
                  </a:lnTo>
                  <a:lnTo>
                    <a:pt x="1813426" y="314212"/>
                  </a:lnTo>
                  <a:close/>
                </a:path>
                <a:path w="2454910" h="981710">
                  <a:moveTo>
                    <a:pt x="1813627" y="314321"/>
                  </a:moveTo>
                  <a:lnTo>
                    <a:pt x="1814242" y="314763"/>
                  </a:lnTo>
                  <a:lnTo>
                    <a:pt x="1814452" y="314763"/>
                  </a:lnTo>
                  <a:lnTo>
                    <a:pt x="1813627" y="314321"/>
                  </a:lnTo>
                  <a:close/>
                </a:path>
                <a:path w="2454910" h="981710">
                  <a:moveTo>
                    <a:pt x="1813477" y="314212"/>
                  </a:moveTo>
                  <a:lnTo>
                    <a:pt x="1813627" y="314321"/>
                  </a:lnTo>
                  <a:lnTo>
                    <a:pt x="1813477" y="314212"/>
                  </a:lnTo>
                  <a:close/>
                </a:path>
                <a:path w="2454910" h="981710">
                  <a:moveTo>
                    <a:pt x="1779965" y="291798"/>
                  </a:moveTo>
                  <a:lnTo>
                    <a:pt x="1771921" y="309125"/>
                  </a:lnTo>
                  <a:lnTo>
                    <a:pt x="1786611" y="318613"/>
                  </a:lnTo>
                  <a:lnTo>
                    <a:pt x="1794655" y="301286"/>
                  </a:lnTo>
                  <a:lnTo>
                    <a:pt x="1784512" y="294686"/>
                  </a:lnTo>
                  <a:lnTo>
                    <a:pt x="1779965" y="291798"/>
                  </a:lnTo>
                  <a:close/>
                </a:path>
                <a:path w="2454910" h="981710">
                  <a:moveTo>
                    <a:pt x="1750119" y="273509"/>
                  </a:moveTo>
                  <a:lnTo>
                    <a:pt x="1742074" y="290836"/>
                  </a:lnTo>
                  <a:lnTo>
                    <a:pt x="1744523" y="292348"/>
                  </a:lnTo>
                  <a:lnTo>
                    <a:pt x="1757347" y="299911"/>
                  </a:lnTo>
                  <a:lnTo>
                    <a:pt x="1764809" y="282310"/>
                  </a:lnTo>
                  <a:lnTo>
                    <a:pt x="1752101" y="274747"/>
                  </a:lnTo>
                  <a:lnTo>
                    <a:pt x="1750119" y="273509"/>
                  </a:lnTo>
                  <a:close/>
                </a:path>
                <a:path w="2454910" h="981710">
                  <a:moveTo>
                    <a:pt x="1752113" y="274747"/>
                  </a:moveTo>
                  <a:lnTo>
                    <a:pt x="1752334" y="274884"/>
                  </a:lnTo>
                  <a:lnTo>
                    <a:pt x="1752113" y="274747"/>
                  </a:lnTo>
                  <a:close/>
                </a:path>
                <a:path w="2454910" h="981710">
                  <a:moveTo>
                    <a:pt x="1720039" y="255083"/>
                  </a:moveTo>
                  <a:lnTo>
                    <a:pt x="1712578" y="272822"/>
                  </a:lnTo>
                  <a:lnTo>
                    <a:pt x="1727618" y="281622"/>
                  </a:lnTo>
                  <a:lnTo>
                    <a:pt x="1735079" y="263883"/>
                  </a:lnTo>
                  <a:lnTo>
                    <a:pt x="1720039" y="255083"/>
                  </a:lnTo>
                  <a:close/>
                </a:path>
                <a:path w="2454910" h="981710">
                  <a:moveTo>
                    <a:pt x="1690076" y="237344"/>
                  </a:moveTo>
                  <a:lnTo>
                    <a:pt x="1682498" y="255083"/>
                  </a:lnTo>
                  <a:lnTo>
                    <a:pt x="1697538" y="263883"/>
                  </a:lnTo>
                  <a:lnTo>
                    <a:pt x="1705116" y="246144"/>
                  </a:lnTo>
                  <a:lnTo>
                    <a:pt x="1703134" y="245044"/>
                  </a:lnTo>
                  <a:lnTo>
                    <a:pt x="1690076" y="237344"/>
                  </a:lnTo>
                  <a:close/>
                </a:path>
                <a:path w="2454910" h="981710">
                  <a:moveTo>
                    <a:pt x="1659414" y="220430"/>
                  </a:moveTo>
                  <a:lnTo>
                    <a:pt x="1652419" y="238444"/>
                  </a:lnTo>
                  <a:lnTo>
                    <a:pt x="1660929" y="243119"/>
                  </a:lnTo>
                  <a:lnTo>
                    <a:pt x="1667575" y="246694"/>
                  </a:lnTo>
                  <a:lnTo>
                    <a:pt x="1674687" y="228818"/>
                  </a:lnTo>
                  <a:lnTo>
                    <a:pt x="1659414" y="220430"/>
                  </a:lnTo>
                  <a:close/>
                </a:path>
                <a:path w="2454910" h="981710">
                  <a:moveTo>
                    <a:pt x="1628168" y="205304"/>
                  </a:moveTo>
                  <a:lnTo>
                    <a:pt x="1621523" y="223455"/>
                  </a:lnTo>
                  <a:lnTo>
                    <a:pt x="1624904" y="225105"/>
                  </a:lnTo>
                  <a:lnTo>
                    <a:pt x="1637495" y="230881"/>
                  </a:lnTo>
                  <a:lnTo>
                    <a:pt x="1643441" y="212317"/>
                  </a:lnTo>
                  <a:lnTo>
                    <a:pt x="1631384" y="206816"/>
                  </a:lnTo>
                  <a:lnTo>
                    <a:pt x="1628168" y="205304"/>
                  </a:lnTo>
                  <a:close/>
                </a:path>
                <a:path w="2454910" h="981710">
                  <a:moveTo>
                    <a:pt x="1631083" y="206679"/>
                  </a:moveTo>
                  <a:lnTo>
                    <a:pt x="1631316" y="206816"/>
                  </a:lnTo>
                  <a:lnTo>
                    <a:pt x="1631083" y="206679"/>
                  </a:lnTo>
                  <a:close/>
                </a:path>
                <a:path w="2454910" h="981710">
                  <a:moveTo>
                    <a:pt x="1597273" y="189627"/>
                  </a:moveTo>
                  <a:lnTo>
                    <a:pt x="1590744" y="207779"/>
                  </a:lnTo>
                  <a:lnTo>
                    <a:pt x="1605201" y="215204"/>
                  </a:lnTo>
                  <a:lnTo>
                    <a:pt x="1606133" y="215617"/>
                  </a:lnTo>
                  <a:lnTo>
                    <a:pt x="1612779" y="197465"/>
                  </a:lnTo>
                  <a:lnTo>
                    <a:pt x="1611729" y="196915"/>
                  </a:lnTo>
                  <a:lnTo>
                    <a:pt x="1597273" y="189627"/>
                  </a:lnTo>
                  <a:close/>
                </a:path>
                <a:path w="2454910" h="981710">
                  <a:moveTo>
                    <a:pt x="1566027" y="174639"/>
                  </a:moveTo>
                  <a:lnTo>
                    <a:pt x="1559731" y="193065"/>
                  </a:lnTo>
                  <a:lnTo>
                    <a:pt x="1564745" y="195403"/>
                  </a:lnTo>
                  <a:lnTo>
                    <a:pt x="1575354" y="200491"/>
                  </a:lnTo>
                  <a:lnTo>
                    <a:pt x="1581533" y="182064"/>
                  </a:lnTo>
                  <a:lnTo>
                    <a:pt x="1571040" y="177114"/>
                  </a:lnTo>
                  <a:lnTo>
                    <a:pt x="1566027" y="174639"/>
                  </a:lnTo>
                  <a:close/>
                </a:path>
                <a:path w="2454910" h="981710">
                  <a:moveTo>
                    <a:pt x="1534782" y="159925"/>
                  </a:moveTo>
                  <a:lnTo>
                    <a:pt x="1528603" y="178351"/>
                  </a:lnTo>
                  <a:lnTo>
                    <a:pt x="1543759" y="185502"/>
                  </a:lnTo>
                  <a:lnTo>
                    <a:pt x="1544109" y="185777"/>
                  </a:lnTo>
                  <a:lnTo>
                    <a:pt x="1550404" y="167351"/>
                  </a:lnTo>
                  <a:lnTo>
                    <a:pt x="1550055" y="167213"/>
                  </a:lnTo>
                  <a:lnTo>
                    <a:pt x="1534782" y="159925"/>
                  </a:lnTo>
                  <a:close/>
                </a:path>
                <a:path w="2454910" h="981710">
                  <a:moveTo>
                    <a:pt x="1503070" y="145899"/>
                  </a:moveTo>
                  <a:lnTo>
                    <a:pt x="1497474" y="164600"/>
                  </a:lnTo>
                  <a:lnTo>
                    <a:pt x="1500738" y="165838"/>
                  </a:lnTo>
                  <a:lnTo>
                    <a:pt x="1513096" y="171338"/>
                  </a:lnTo>
                  <a:lnTo>
                    <a:pt x="1518926" y="152774"/>
                  </a:lnTo>
                  <a:lnTo>
                    <a:pt x="1506451" y="147274"/>
                  </a:lnTo>
                  <a:lnTo>
                    <a:pt x="1503070" y="145899"/>
                  </a:lnTo>
                  <a:close/>
                </a:path>
                <a:path w="2454910" h="981710">
                  <a:moveTo>
                    <a:pt x="1471358" y="132698"/>
                  </a:moveTo>
                  <a:lnTo>
                    <a:pt x="1465878" y="151399"/>
                  </a:lnTo>
                  <a:lnTo>
                    <a:pt x="1476954" y="155937"/>
                  </a:lnTo>
                  <a:lnTo>
                    <a:pt x="1481618" y="158000"/>
                  </a:lnTo>
                  <a:lnTo>
                    <a:pt x="1487214" y="139298"/>
                  </a:lnTo>
                  <a:lnTo>
                    <a:pt x="1471358" y="132698"/>
                  </a:lnTo>
                  <a:close/>
                </a:path>
                <a:path w="2454910" h="981710">
                  <a:moveTo>
                    <a:pt x="1439530" y="119772"/>
                  </a:moveTo>
                  <a:lnTo>
                    <a:pt x="1434167" y="138611"/>
                  </a:lnTo>
                  <a:lnTo>
                    <a:pt x="1450139" y="144936"/>
                  </a:lnTo>
                  <a:lnTo>
                    <a:pt x="1455386" y="126097"/>
                  </a:lnTo>
                  <a:lnTo>
                    <a:pt x="1439530" y="119772"/>
                  </a:lnTo>
                  <a:close/>
                </a:path>
                <a:path w="2454910" h="981710">
                  <a:moveTo>
                    <a:pt x="1407351" y="107808"/>
                  </a:moveTo>
                  <a:lnTo>
                    <a:pt x="1402338" y="126647"/>
                  </a:lnTo>
                  <a:lnTo>
                    <a:pt x="1418311" y="132560"/>
                  </a:lnTo>
                  <a:lnTo>
                    <a:pt x="1423441" y="113721"/>
                  </a:lnTo>
                  <a:lnTo>
                    <a:pt x="1407351" y="107808"/>
                  </a:lnTo>
                  <a:close/>
                </a:path>
                <a:path w="2454910" h="981710">
                  <a:moveTo>
                    <a:pt x="1374590" y="97907"/>
                  </a:moveTo>
                  <a:lnTo>
                    <a:pt x="1370043" y="116884"/>
                  </a:lnTo>
                  <a:lnTo>
                    <a:pt x="1374007" y="118259"/>
                  </a:lnTo>
                  <a:lnTo>
                    <a:pt x="1386599" y="121972"/>
                  </a:lnTo>
                  <a:lnTo>
                    <a:pt x="1390563" y="102720"/>
                  </a:lnTo>
                  <a:lnTo>
                    <a:pt x="1378205" y="99145"/>
                  </a:lnTo>
                  <a:lnTo>
                    <a:pt x="1378554" y="99145"/>
                  </a:lnTo>
                  <a:lnTo>
                    <a:pt x="1374590" y="97907"/>
                  </a:lnTo>
                  <a:close/>
                </a:path>
                <a:path w="2454910" h="981710">
                  <a:moveTo>
                    <a:pt x="1342179" y="87044"/>
                  </a:moveTo>
                  <a:lnTo>
                    <a:pt x="1337865" y="106158"/>
                  </a:lnTo>
                  <a:lnTo>
                    <a:pt x="1344627" y="108358"/>
                  </a:lnTo>
                  <a:lnTo>
                    <a:pt x="1353838" y="111521"/>
                  </a:lnTo>
                  <a:lnTo>
                    <a:pt x="1358501" y="92407"/>
                  </a:lnTo>
                  <a:lnTo>
                    <a:pt x="1349058" y="89244"/>
                  </a:lnTo>
                  <a:lnTo>
                    <a:pt x="1342179" y="87044"/>
                  </a:lnTo>
                  <a:close/>
                </a:path>
                <a:path w="2454910" h="981710">
                  <a:moveTo>
                    <a:pt x="1309651" y="76731"/>
                  </a:moveTo>
                  <a:lnTo>
                    <a:pt x="1305570" y="95982"/>
                  </a:lnTo>
                  <a:lnTo>
                    <a:pt x="1314081" y="98457"/>
                  </a:lnTo>
                  <a:lnTo>
                    <a:pt x="1313848" y="98457"/>
                  </a:lnTo>
                  <a:lnTo>
                    <a:pt x="1321660" y="100933"/>
                  </a:lnTo>
                  <a:lnTo>
                    <a:pt x="1325973" y="81819"/>
                  </a:lnTo>
                  <a:lnTo>
                    <a:pt x="1309651" y="76731"/>
                  </a:lnTo>
                  <a:close/>
                </a:path>
                <a:path w="2454910" h="981710">
                  <a:moveTo>
                    <a:pt x="1276890" y="67242"/>
                  </a:moveTo>
                  <a:lnTo>
                    <a:pt x="1273043" y="86494"/>
                  </a:lnTo>
                  <a:lnTo>
                    <a:pt x="1280504" y="88557"/>
                  </a:lnTo>
                  <a:lnTo>
                    <a:pt x="1289248" y="91169"/>
                  </a:lnTo>
                  <a:lnTo>
                    <a:pt x="1293329" y="72055"/>
                  </a:lnTo>
                  <a:lnTo>
                    <a:pt x="1276890" y="67242"/>
                  </a:lnTo>
                  <a:close/>
                </a:path>
                <a:path w="2454910" h="981710">
                  <a:moveTo>
                    <a:pt x="1257352" y="78656"/>
                  </a:moveTo>
                  <a:lnTo>
                    <a:pt x="1245528" y="78656"/>
                  </a:lnTo>
                  <a:lnTo>
                    <a:pt x="1256720" y="81819"/>
                  </a:lnTo>
                  <a:lnTo>
                    <a:pt x="1257352" y="78656"/>
                  </a:lnTo>
                  <a:close/>
                </a:path>
                <a:path w="2454910" h="981710">
                  <a:moveTo>
                    <a:pt x="1244012" y="58167"/>
                  </a:moveTo>
                  <a:lnTo>
                    <a:pt x="1240515" y="77418"/>
                  </a:lnTo>
                  <a:lnTo>
                    <a:pt x="1245761" y="78793"/>
                  </a:lnTo>
                  <a:lnTo>
                    <a:pt x="1245528" y="78656"/>
                  </a:lnTo>
                  <a:lnTo>
                    <a:pt x="1257352" y="78656"/>
                  </a:lnTo>
                  <a:lnTo>
                    <a:pt x="1260568" y="62567"/>
                  </a:lnTo>
                  <a:lnTo>
                    <a:pt x="1249375" y="59404"/>
                  </a:lnTo>
                  <a:lnTo>
                    <a:pt x="1244012" y="58167"/>
                  </a:lnTo>
                  <a:close/>
                </a:path>
                <a:path w="2454910" h="981710">
                  <a:moveTo>
                    <a:pt x="1211251" y="49779"/>
                  </a:moveTo>
                  <a:lnTo>
                    <a:pt x="1207754" y="69168"/>
                  </a:lnTo>
                  <a:lnTo>
                    <a:pt x="1224076" y="73293"/>
                  </a:lnTo>
                  <a:lnTo>
                    <a:pt x="1227690" y="53904"/>
                  </a:lnTo>
                  <a:lnTo>
                    <a:pt x="1211251" y="49779"/>
                  </a:lnTo>
                  <a:close/>
                </a:path>
                <a:path w="2454910" h="981710">
                  <a:moveTo>
                    <a:pt x="1178140" y="42215"/>
                  </a:moveTo>
                  <a:lnTo>
                    <a:pt x="1174876" y="61604"/>
                  </a:lnTo>
                  <a:lnTo>
                    <a:pt x="1191431" y="65455"/>
                  </a:lnTo>
                  <a:lnTo>
                    <a:pt x="1194579" y="45928"/>
                  </a:lnTo>
                  <a:lnTo>
                    <a:pt x="1178140" y="42215"/>
                  </a:lnTo>
                  <a:close/>
                </a:path>
                <a:path w="2454910" h="981710">
                  <a:moveTo>
                    <a:pt x="1144913" y="35202"/>
                  </a:moveTo>
                  <a:lnTo>
                    <a:pt x="1141998" y="54729"/>
                  </a:lnTo>
                  <a:lnTo>
                    <a:pt x="1158554" y="58029"/>
                  </a:lnTo>
                  <a:lnTo>
                    <a:pt x="1161468" y="38503"/>
                  </a:lnTo>
                  <a:lnTo>
                    <a:pt x="1144913" y="35202"/>
                  </a:lnTo>
                  <a:close/>
                </a:path>
                <a:path w="2454910" h="981710">
                  <a:moveTo>
                    <a:pt x="1125825" y="49091"/>
                  </a:moveTo>
                  <a:lnTo>
                    <a:pt x="1114577" y="49091"/>
                  </a:lnTo>
                  <a:lnTo>
                    <a:pt x="1125501" y="51291"/>
                  </a:lnTo>
                  <a:lnTo>
                    <a:pt x="1125825" y="49091"/>
                  </a:lnTo>
                  <a:close/>
                </a:path>
                <a:path w="2454910" h="981710">
                  <a:moveTo>
                    <a:pt x="1111534" y="28602"/>
                  </a:moveTo>
                  <a:lnTo>
                    <a:pt x="1109155" y="48266"/>
                  </a:lnTo>
                  <a:lnTo>
                    <a:pt x="1114810" y="49228"/>
                  </a:lnTo>
                  <a:lnTo>
                    <a:pt x="1114577" y="49091"/>
                  </a:lnTo>
                  <a:lnTo>
                    <a:pt x="1125825" y="49091"/>
                  </a:lnTo>
                  <a:lnTo>
                    <a:pt x="1128357" y="31902"/>
                  </a:lnTo>
                  <a:lnTo>
                    <a:pt x="1117305" y="29564"/>
                  </a:lnTo>
                  <a:lnTo>
                    <a:pt x="1111534" y="28602"/>
                  </a:lnTo>
                  <a:close/>
                </a:path>
                <a:path w="2454910" h="981710">
                  <a:moveTo>
                    <a:pt x="1078295" y="23101"/>
                  </a:moveTo>
                  <a:lnTo>
                    <a:pt x="1075916" y="42628"/>
                  </a:lnTo>
                  <a:lnTo>
                    <a:pt x="1092542" y="45378"/>
                  </a:lnTo>
                  <a:lnTo>
                    <a:pt x="1094908" y="25852"/>
                  </a:lnTo>
                  <a:lnTo>
                    <a:pt x="1078295" y="23101"/>
                  </a:lnTo>
                  <a:close/>
                </a:path>
                <a:path w="2454910" h="981710">
                  <a:moveTo>
                    <a:pt x="1044741" y="17876"/>
                  </a:moveTo>
                  <a:lnTo>
                    <a:pt x="1042887" y="37540"/>
                  </a:lnTo>
                  <a:lnTo>
                    <a:pt x="1056306" y="39328"/>
                  </a:lnTo>
                  <a:lnTo>
                    <a:pt x="1056050" y="39328"/>
                  </a:lnTo>
                  <a:lnTo>
                    <a:pt x="1059303" y="39878"/>
                  </a:lnTo>
                  <a:lnTo>
                    <a:pt x="1061669" y="20214"/>
                  </a:lnTo>
                  <a:lnTo>
                    <a:pt x="1058300" y="19664"/>
                  </a:lnTo>
                  <a:lnTo>
                    <a:pt x="1044741" y="17876"/>
                  </a:lnTo>
                  <a:close/>
                </a:path>
                <a:path w="2454910" h="981710">
                  <a:moveTo>
                    <a:pt x="1011362" y="13476"/>
                  </a:moveTo>
                  <a:lnTo>
                    <a:pt x="1009508" y="33140"/>
                  </a:lnTo>
                  <a:lnTo>
                    <a:pt x="1026203" y="35340"/>
                  </a:lnTo>
                  <a:lnTo>
                    <a:pt x="1028057" y="15676"/>
                  </a:lnTo>
                  <a:lnTo>
                    <a:pt x="1011362" y="13476"/>
                  </a:lnTo>
                  <a:close/>
                </a:path>
                <a:path w="2454910" h="981710">
                  <a:moveTo>
                    <a:pt x="977423" y="9488"/>
                  </a:moveTo>
                  <a:lnTo>
                    <a:pt x="976665" y="29289"/>
                  </a:lnTo>
                  <a:lnTo>
                    <a:pt x="981305" y="29427"/>
                  </a:lnTo>
                  <a:lnTo>
                    <a:pt x="980757" y="29427"/>
                  </a:lnTo>
                  <a:lnTo>
                    <a:pt x="992824" y="31077"/>
                  </a:lnTo>
                  <a:lnTo>
                    <a:pt x="994678" y="11275"/>
                  </a:lnTo>
                  <a:lnTo>
                    <a:pt x="982343" y="9763"/>
                  </a:lnTo>
                  <a:lnTo>
                    <a:pt x="977423" y="9488"/>
                  </a:lnTo>
                  <a:close/>
                </a:path>
                <a:path w="2454910" h="981710">
                  <a:moveTo>
                    <a:pt x="943881" y="7700"/>
                  </a:moveTo>
                  <a:lnTo>
                    <a:pt x="943123" y="27502"/>
                  </a:lnTo>
                  <a:lnTo>
                    <a:pt x="959888" y="28327"/>
                  </a:lnTo>
                  <a:lnTo>
                    <a:pt x="960658" y="8525"/>
                  </a:lnTo>
                  <a:lnTo>
                    <a:pt x="943881" y="7700"/>
                  </a:lnTo>
                  <a:close/>
                </a:path>
                <a:path w="2454910" h="981710">
                  <a:moveTo>
                    <a:pt x="910339" y="5912"/>
                  </a:moveTo>
                  <a:lnTo>
                    <a:pt x="909581" y="25577"/>
                  </a:lnTo>
                  <a:lnTo>
                    <a:pt x="926346" y="26539"/>
                  </a:lnTo>
                  <a:lnTo>
                    <a:pt x="927116" y="6738"/>
                  </a:lnTo>
                  <a:lnTo>
                    <a:pt x="910339" y="5912"/>
                  </a:lnTo>
                  <a:close/>
                </a:path>
                <a:path w="2454910" h="981710">
                  <a:moveTo>
                    <a:pt x="876796" y="4125"/>
                  </a:moveTo>
                  <a:lnTo>
                    <a:pt x="876039" y="23789"/>
                  </a:lnTo>
                  <a:lnTo>
                    <a:pt x="892804" y="24752"/>
                  </a:lnTo>
                  <a:lnTo>
                    <a:pt x="893573" y="4950"/>
                  </a:lnTo>
                  <a:lnTo>
                    <a:pt x="876796" y="4125"/>
                  </a:lnTo>
                  <a:close/>
                </a:path>
                <a:path w="2454910" h="981710">
                  <a:moveTo>
                    <a:pt x="843254" y="2200"/>
                  </a:moveTo>
                  <a:lnTo>
                    <a:pt x="842496" y="22001"/>
                  </a:lnTo>
                  <a:lnTo>
                    <a:pt x="859262" y="22964"/>
                  </a:lnTo>
                  <a:lnTo>
                    <a:pt x="860031" y="3162"/>
                  </a:lnTo>
                  <a:lnTo>
                    <a:pt x="843254" y="2200"/>
                  </a:lnTo>
                  <a:close/>
                </a:path>
                <a:path w="2454910" h="981710">
                  <a:moveTo>
                    <a:pt x="809712" y="412"/>
                  </a:moveTo>
                  <a:lnTo>
                    <a:pt x="808954" y="20214"/>
                  </a:lnTo>
                  <a:lnTo>
                    <a:pt x="825719" y="21176"/>
                  </a:lnTo>
                  <a:lnTo>
                    <a:pt x="826489" y="1375"/>
                  </a:lnTo>
                  <a:lnTo>
                    <a:pt x="809712" y="412"/>
                  </a:lnTo>
                  <a:close/>
                </a:path>
                <a:path w="2454910" h="981710">
                  <a:moveTo>
                    <a:pt x="792270" y="0"/>
                  </a:moveTo>
                  <a:lnTo>
                    <a:pt x="775493" y="687"/>
                  </a:lnTo>
                  <a:lnTo>
                    <a:pt x="776065" y="20489"/>
                  </a:lnTo>
                  <a:lnTo>
                    <a:pt x="792853" y="19801"/>
                  </a:lnTo>
                  <a:lnTo>
                    <a:pt x="792270" y="0"/>
                  </a:lnTo>
                  <a:close/>
                </a:path>
                <a:path w="2454910" h="981710">
                  <a:moveTo>
                    <a:pt x="758716" y="1375"/>
                  </a:moveTo>
                  <a:lnTo>
                    <a:pt x="741940" y="2062"/>
                  </a:lnTo>
                  <a:lnTo>
                    <a:pt x="742511" y="21864"/>
                  </a:lnTo>
                  <a:lnTo>
                    <a:pt x="759288" y="21176"/>
                  </a:lnTo>
                  <a:lnTo>
                    <a:pt x="758716" y="1375"/>
                  </a:lnTo>
                  <a:close/>
                </a:path>
                <a:path w="2454910" h="981710">
                  <a:moveTo>
                    <a:pt x="725151" y="2750"/>
                  </a:moveTo>
                  <a:lnTo>
                    <a:pt x="708316" y="3437"/>
                  </a:lnTo>
                  <a:lnTo>
                    <a:pt x="709015" y="23239"/>
                  </a:lnTo>
                  <a:lnTo>
                    <a:pt x="716220" y="22826"/>
                  </a:lnTo>
                  <a:lnTo>
                    <a:pt x="725734" y="22551"/>
                  </a:lnTo>
                  <a:lnTo>
                    <a:pt x="725151" y="2750"/>
                  </a:lnTo>
                  <a:close/>
                </a:path>
                <a:path w="2454910" h="981710">
                  <a:moveTo>
                    <a:pt x="691539" y="4262"/>
                  </a:moveTo>
                  <a:lnTo>
                    <a:pt x="674657" y="5225"/>
                  </a:lnTo>
                  <a:lnTo>
                    <a:pt x="675590" y="25027"/>
                  </a:lnTo>
                  <a:lnTo>
                    <a:pt x="682760" y="24476"/>
                  </a:lnTo>
                  <a:lnTo>
                    <a:pt x="692238" y="24064"/>
                  </a:lnTo>
                  <a:lnTo>
                    <a:pt x="691539" y="4262"/>
                  </a:lnTo>
                  <a:close/>
                </a:path>
                <a:path w="2454910" h="981710">
                  <a:moveTo>
                    <a:pt x="657892" y="6325"/>
                  </a:moveTo>
                  <a:lnTo>
                    <a:pt x="656621" y="6463"/>
                  </a:lnTo>
                  <a:lnTo>
                    <a:pt x="641080" y="7563"/>
                  </a:lnTo>
                  <a:lnTo>
                    <a:pt x="642129" y="27364"/>
                  </a:lnTo>
                  <a:lnTo>
                    <a:pt x="657635" y="26127"/>
                  </a:lnTo>
                  <a:lnTo>
                    <a:pt x="658824" y="26127"/>
                  </a:lnTo>
                  <a:lnTo>
                    <a:pt x="657892" y="6325"/>
                  </a:lnTo>
                  <a:close/>
                </a:path>
                <a:path w="2454910" h="981710">
                  <a:moveTo>
                    <a:pt x="624256" y="8938"/>
                  </a:moveTo>
                  <a:lnTo>
                    <a:pt x="614486" y="9763"/>
                  </a:lnTo>
                  <a:lnTo>
                    <a:pt x="607421" y="10450"/>
                  </a:lnTo>
                  <a:lnTo>
                    <a:pt x="608808" y="30114"/>
                  </a:lnTo>
                  <a:lnTo>
                    <a:pt x="615838" y="29427"/>
                  </a:lnTo>
                  <a:lnTo>
                    <a:pt x="625457" y="28602"/>
                  </a:lnTo>
                  <a:lnTo>
                    <a:pt x="624256" y="8938"/>
                  </a:lnTo>
                  <a:close/>
                </a:path>
                <a:path w="2454910" h="981710">
                  <a:moveTo>
                    <a:pt x="590632" y="12100"/>
                  </a:moveTo>
                  <a:lnTo>
                    <a:pt x="581830" y="13063"/>
                  </a:lnTo>
                  <a:lnTo>
                    <a:pt x="573272" y="14851"/>
                  </a:lnTo>
                  <a:lnTo>
                    <a:pt x="576269" y="34377"/>
                  </a:lnTo>
                  <a:lnTo>
                    <a:pt x="583834" y="32727"/>
                  </a:lnTo>
                  <a:lnTo>
                    <a:pt x="584465" y="32590"/>
                  </a:lnTo>
                  <a:lnTo>
                    <a:pt x="585123" y="32590"/>
                  </a:lnTo>
                  <a:lnTo>
                    <a:pt x="592148" y="31902"/>
                  </a:lnTo>
                  <a:lnTo>
                    <a:pt x="590632" y="12100"/>
                  </a:lnTo>
                  <a:close/>
                </a:path>
                <a:path w="2454910" h="981710">
                  <a:moveTo>
                    <a:pt x="584465" y="32590"/>
                  </a:moveTo>
                  <a:lnTo>
                    <a:pt x="583719" y="32727"/>
                  </a:lnTo>
                  <a:lnTo>
                    <a:pt x="583928" y="32707"/>
                  </a:lnTo>
                  <a:lnTo>
                    <a:pt x="584465" y="32590"/>
                  </a:lnTo>
                  <a:close/>
                </a:path>
                <a:path w="2454910" h="981710">
                  <a:moveTo>
                    <a:pt x="585123" y="32590"/>
                  </a:moveTo>
                  <a:lnTo>
                    <a:pt x="584465" y="32590"/>
                  </a:lnTo>
                  <a:lnTo>
                    <a:pt x="583928" y="32707"/>
                  </a:lnTo>
                  <a:lnTo>
                    <a:pt x="585123" y="32590"/>
                  </a:lnTo>
                  <a:close/>
                </a:path>
                <a:path w="2454910" h="981710">
                  <a:moveTo>
                    <a:pt x="557311" y="17463"/>
                  </a:moveTo>
                  <a:lnTo>
                    <a:pt x="540523" y="19526"/>
                  </a:lnTo>
                  <a:lnTo>
                    <a:pt x="542377" y="39328"/>
                  </a:lnTo>
                  <a:lnTo>
                    <a:pt x="554513" y="37678"/>
                  </a:lnTo>
                  <a:lnTo>
                    <a:pt x="558979" y="37128"/>
                  </a:lnTo>
                  <a:lnTo>
                    <a:pt x="557311" y="17463"/>
                  </a:lnTo>
                  <a:close/>
                </a:path>
                <a:path w="2454910" h="981710">
                  <a:moveTo>
                    <a:pt x="523839" y="21726"/>
                  </a:moveTo>
                  <a:lnTo>
                    <a:pt x="507051" y="24064"/>
                  </a:lnTo>
                  <a:lnTo>
                    <a:pt x="509137" y="43728"/>
                  </a:lnTo>
                  <a:lnTo>
                    <a:pt x="516844" y="42628"/>
                  </a:lnTo>
                  <a:lnTo>
                    <a:pt x="525693" y="41390"/>
                  </a:lnTo>
                  <a:lnTo>
                    <a:pt x="523839" y="21726"/>
                  </a:lnTo>
                  <a:close/>
                </a:path>
                <a:path w="2454910" h="981710">
                  <a:moveTo>
                    <a:pt x="481806" y="29678"/>
                  </a:moveTo>
                  <a:lnTo>
                    <a:pt x="474045" y="30802"/>
                  </a:lnTo>
                  <a:lnTo>
                    <a:pt x="476131" y="50466"/>
                  </a:lnTo>
                  <a:lnTo>
                    <a:pt x="485307" y="49091"/>
                  </a:lnTo>
                  <a:lnTo>
                    <a:pt x="493806" y="46203"/>
                  </a:lnTo>
                  <a:lnTo>
                    <a:pt x="489825" y="29839"/>
                  </a:lnTo>
                  <a:lnTo>
                    <a:pt x="481320" y="29839"/>
                  </a:lnTo>
                  <a:lnTo>
                    <a:pt x="481806" y="29678"/>
                  </a:lnTo>
                  <a:close/>
                </a:path>
                <a:path w="2454910" h="981710">
                  <a:moveTo>
                    <a:pt x="482590" y="29564"/>
                  </a:moveTo>
                  <a:lnTo>
                    <a:pt x="481806" y="29678"/>
                  </a:lnTo>
                  <a:lnTo>
                    <a:pt x="481320" y="29839"/>
                  </a:lnTo>
                  <a:lnTo>
                    <a:pt x="482590" y="29564"/>
                  </a:lnTo>
                  <a:close/>
                </a:path>
                <a:path w="2454910" h="981710">
                  <a:moveTo>
                    <a:pt x="489758" y="29564"/>
                  </a:moveTo>
                  <a:lnTo>
                    <a:pt x="482590" y="29564"/>
                  </a:lnTo>
                  <a:lnTo>
                    <a:pt x="481320" y="29839"/>
                  </a:lnTo>
                  <a:lnTo>
                    <a:pt x="489825" y="29839"/>
                  </a:lnTo>
                  <a:lnTo>
                    <a:pt x="489758" y="29564"/>
                  </a:lnTo>
                  <a:close/>
                </a:path>
                <a:path w="2454910" h="981710">
                  <a:moveTo>
                    <a:pt x="489189" y="27227"/>
                  </a:moveTo>
                  <a:lnTo>
                    <a:pt x="481806" y="29678"/>
                  </a:lnTo>
                  <a:lnTo>
                    <a:pt x="482590" y="29564"/>
                  </a:lnTo>
                  <a:lnTo>
                    <a:pt x="489758" y="29564"/>
                  </a:lnTo>
                  <a:lnTo>
                    <a:pt x="489189" y="27227"/>
                  </a:lnTo>
                  <a:close/>
                </a:path>
                <a:path w="2454910" h="981710">
                  <a:moveTo>
                    <a:pt x="457279" y="33552"/>
                  </a:moveTo>
                  <a:lnTo>
                    <a:pt x="451566" y="34515"/>
                  </a:lnTo>
                  <a:lnTo>
                    <a:pt x="443079" y="36165"/>
                  </a:lnTo>
                  <a:lnTo>
                    <a:pt x="443265" y="36165"/>
                  </a:lnTo>
                  <a:lnTo>
                    <a:pt x="440689" y="36577"/>
                  </a:lnTo>
                  <a:lnTo>
                    <a:pt x="443067" y="56242"/>
                  </a:lnTo>
                  <a:lnTo>
                    <a:pt x="445737" y="55829"/>
                  </a:lnTo>
                  <a:lnTo>
                    <a:pt x="454225" y="54179"/>
                  </a:lnTo>
                  <a:lnTo>
                    <a:pt x="454038" y="54179"/>
                  </a:lnTo>
                  <a:lnTo>
                    <a:pt x="459658" y="53216"/>
                  </a:lnTo>
                  <a:lnTo>
                    <a:pt x="457279" y="33552"/>
                  </a:lnTo>
                  <a:close/>
                </a:path>
                <a:path w="2454910" h="981710">
                  <a:moveTo>
                    <a:pt x="416057" y="42852"/>
                  </a:moveTo>
                  <a:lnTo>
                    <a:pt x="408103" y="44416"/>
                  </a:lnTo>
                  <a:lnTo>
                    <a:pt x="407683" y="44553"/>
                  </a:lnTo>
                  <a:lnTo>
                    <a:pt x="410446" y="64080"/>
                  </a:lnTo>
                  <a:lnTo>
                    <a:pt x="410854" y="64080"/>
                  </a:lnTo>
                  <a:lnTo>
                    <a:pt x="419901" y="62292"/>
                  </a:lnTo>
                  <a:lnTo>
                    <a:pt x="427981" y="58992"/>
                  </a:lnTo>
                  <a:lnTo>
                    <a:pt x="423495" y="43178"/>
                  </a:lnTo>
                  <a:lnTo>
                    <a:pt x="415214" y="43178"/>
                  </a:lnTo>
                  <a:lnTo>
                    <a:pt x="416057" y="42852"/>
                  </a:lnTo>
                  <a:close/>
                </a:path>
                <a:path w="2454910" h="981710">
                  <a:moveTo>
                    <a:pt x="416497" y="42765"/>
                  </a:moveTo>
                  <a:lnTo>
                    <a:pt x="416057" y="42852"/>
                  </a:lnTo>
                  <a:lnTo>
                    <a:pt x="415214" y="43178"/>
                  </a:lnTo>
                  <a:lnTo>
                    <a:pt x="416497" y="42765"/>
                  </a:lnTo>
                  <a:close/>
                </a:path>
                <a:path w="2454910" h="981710">
                  <a:moveTo>
                    <a:pt x="423378" y="42765"/>
                  </a:moveTo>
                  <a:lnTo>
                    <a:pt x="416497" y="42765"/>
                  </a:lnTo>
                  <a:lnTo>
                    <a:pt x="415214" y="43178"/>
                  </a:lnTo>
                  <a:lnTo>
                    <a:pt x="423495" y="43178"/>
                  </a:lnTo>
                  <a:lnTo>
                    <a:pt x="423378" y="42765"/>
                  </a:lnTo>
                  <a:close/>
                </a:path>
                <a:path w="2454910" h="981710">
                  <a:moveTo>
                    <a:pt x="422676" y="40290"/>
                  </a:moveTo>
                  <a:lnTo>
                    <a:pt x="416057" y="42852"/>
                  </a:lnTo>
                  <a:lnTo>
                    <a:pt x="416497" y="42765"/>
                  </a:lnTo>
                  <a:lnTo>
                    <a:pt x="423378" y="42765"/>
                  </a:lnTo>
                  <a:lnTo>
                    <a:pt x="422676" y="40290"/>
                  </a:lnTo>
                  <a:close/>
                </a:path>
                <a:path w="2454910" h="981710">
                  <a:moveTo>
                    <a:pt x="375924" y="51016"/>
                  </a:moveTo>
                  <a:lnTo>
                    <a:pt x="374607" y="51291"/>
                  </a:lnTo>
                  <a:lnTo>
                    <a:pt x="377359" y="70818"/>
                  </a:lnTo>
                  <a:lnTo>
                    <a:pt x="378816" y="70543"/>
                  </a:lnTo>
                  <a:lnTo>
                    <a:pt x="385939" y="68893"/>
                  </a:lnTo>
                  <a:lnTo>
                    <a:pt x="386355" y="68893"/>
                  </a:lnTo>
                  <a:lnTo>
                    <a:pt x="393879" y="67380"/>
                  </a:lnTo>
                  <a:lnTo>
                    <a:pt x="391593" y="51154"/>
                  </a:lnTo>
                  <a:lnTo>
                    <a:pt x="375656" y="51154"/>
                  </a:lnTo>
                  <a:lnTo>
                    <a:pt x="375924" y="51016"/>
                  </a:lnTo>
                  <a:close/>
                </a:path>
                <a:path w="2454910" h="981710">
                  <a:moveTo>
                    <a:pt x="386355" y="68893"/>
                  </a:moveTo>
                  <a:lnTo>
                    <a:pt x="385939" y="68893"/>
                  </a:lnTo>
                  <a:lnTo>
                    <a:pt x="385671" y="69030"/>
                  </a:lnTo>
                  <a:lnTo>
                    <a:pt x="386355" y="68893"/>
                  </a:lnTo>
                  <a:close/>
                </a:path>
                <a:path w="2454910" h="981710">
                  <a:moveTo>
                    <a:pt x="391127" y="47853"/>
                  </a:moveTo>
                  <a:lnTo>
                    <a:pt x="382780" y="49504"/>
                  </a:lnTo>
                  <a:lnTo>
                    <a:pt x="375656" y="51154"/>
                  </a:lnTo>
                  <a:lnTo>
                    <a:pt x="391593" y="51154"/>
                  </a:lnTo>
                  <a:lnTo>
                    <a:pt x="391127" y="47853"/>
                  </a:lnTo>
                  <a:close/>
                </a:path>
                <a:path w="2454910" h="981710">
                  <a:moveTo>
                    <a:pt x="353540" y="57617"/>
                  </a:moveTo>
                  <a:lnTo>
                    <a:pt x="341718" y="60092"/>
                  </a:lnTo>
                  <a:lnTo>
                    <a:pt x="345005" y="79618"/>
                  </a:lnTo>
                  <a:lnTo>
                    <a:pt x="348165" y="78793"/>
                  </a:lnTo>
                  <a:lnTo>
                    <a:pt x="348553" y="78793"/>
                  </a:lnTo>
                  <a:lnTo>
                    <a:pt x="361514" y="76043"/>
                  </a:lnTo>
                  <a:lnTo>
                    <a:pt x="358435" y="57754"/>
                  </a:lnTo>
                  <a:lnTo>
                    <a:pt x="353272" y="57754"/>
                  </a:lnTo>
                  <a:lnTo>
                    <a:pt x="353540" y="57617"/>
                  </a:lnTo>
                  <a:close/>
                </a:path>
                <a:path w="2454910" h="981710">
                  <a:moveTo>
                    <a:pt x="348553" y="78793"/>
                  </a:moveTo>
                  <a:lnTo>
                    <a:pt x="348165" y="78793"/>
                  </a:lnTo>
                  <a:lnTo>
                    <a:pt x="347897" y="78931"/>
                  </a:lnTo>
                  <a:lnTo>
                    <a:pt x="348553" y="78793"/>
                  </a:lnTo>
                  <a:close/>
                </a:path>
                <a:path w="2454910" h="981710">
                  <a:moveTo>
                    <a:pt x="358226" y="56517"/>
                  </a:moveTo>
                  <a:lnTo>
                    <a:pt x="353272" y="57754"/>
                  </a:lnTo>
                  <a:lnTo>
                    <a:pt x="358435" y="57754"/>
                  </a:lnTo>
                  <a:lnTo>
                    <a:pt x="358226" y="56517"/>
                  </a:lnTo>
                  <a:close/>
                </a:path>
                <a:path w="2454910" h="981710">
                  <a:moveTo>
                    <a:pt x="326142" y="69305"/>
                  </a:moveTo>
                  <a:lnTo>
                    <a:pt x="311300" y="69305"/>
                  </a:lnTo>
                  <a:lnTo>
                    <a:pt x="309475" y="70019"/>
                  </a:lnTo>
                  <a:lnTo>
                    <a:pt x="312617" y="89107"/>
                  </a:lnTo>
                  <a:lnTo>
                    <a:pt x="315695" y="88419"/>
                  </a:lnTo>
                  <a:lnTo>
                    <a:pt x="320880" y="85394"/>
                  </a:lnTo>
                  <a:lnTo>
                    <a:pt x="320184" y="85394"/>
                  </a:lnTo>
                  <a:lnTo>
                    <a:pt x="322294" y="84569"/>
                  </a:lnTo>
                  <a:lnTo>
                    <a:pt x="323682" y="84569"/>
                  </a:lnTo>
                  <a:lnTo>
                    <a:pt x="327179" y="83744"/>
                  </a:lnTo>
                  <a:lnTo>
                    <a:pt x="328543" y="83469"/>
                  </a:lnTo>
                  <a:lnTo>
                    <a:pt x="326142" y="69305"/>
                  </a:lnTo>
                  <a:close/>
                </a:path>
                <a:path w="2454910" h="981710">
                  <a:moveTo>
                    <a:pt x="322294" y="84569"/>
                  </a:moveTo>
                  <a:lnTo>
                    <a:pt x="320184" y="85394"/>
                  </a:lnTo>
                  <a:lnTo>
                    <a:pt x="321353" y="85118"/>
                  </a:lnTo>
                  <a:lnTo>
                    <a:pt x="322294" y="84569"/>
                  </a:lnTo>
                  <a:close/>
                </a:path>
                <a:path w="2454910" h="981710">
                  <a:moveTo>
                    <a:pt x="321353" y="85118"/>
                  </a:moveTo>
                  <a:lnTo>
                    <a:pt x="320184" y="85394"/>
                  </a:lnTo>
                  <a:lnTo>
                    <a:pt x="320880" y="85394"/>
                  </a:lnTo>
                  <a:lnTo>
                    <a:pt x="321353" y="85118"/>
                  </a:lnTo>
                  <a:close/>
                </a:path>
                <a:path w="2454910" h="981710">
                  <a:moveTo>
                    <a:pt x="323682" y="84569"/>
                  </a:moveTo>
                  <a:lnTo>
                    <a:pt x="322294" y="84569"/>
                  </a:lnTo>
                  <a:lnTo>
                    <a:pt x="321353" y="85118"/>
                  </a:lnTo>
                  <a:lnTo>
                    <a:pt x="323682" y="84569"/>
                  </a:lnTo>
                  <a:close/>
                </a:path>
                <a:path w="2454910" h="981710">
                  <a:moveTo>
                    <a:pt x="309381" y="70019"/>
                  </a:moveTo>
                  <a:lnTo>
                    <a:pt x="309190" y="70130"/>
                  </a:lnTo>
                  <a:lnTo>
                    <a:pt x="309387" y="70053"/>
                  </a:lnTo>
                  <a:close/>
                </a:path>
                <a:path w="2454910" h="981710">
                  <a:moveTo>
                    <a:pt x="311300" y="69305"/>
                  </a:moveTo>
                  <a:lnTo>
                    <a:pt x="310214" y="69532"/>
                  </a:lnTo>
                  <a:lnTo>
                    <a:pt x="309381" y="70019"/>
                  </a:lnTo>
                  <a:lnTo>
                    <a:pt x="311300" y="69305"/>
                  </a:lnTo>
                  <a:close/>
                </a:path>
                <a:path w="2454910" h="981710">
                  <a:moveTo>
                    <a:pt x="310214" y="69532"/>
                  </a:moveTo>
                  <a:lnTo>
                    <a:pt x="309330" y="69718"/>
                  </a:lnTo>
                  <a:lnTo>
                    <a:pt x="309381" y="70019"/>
                  </a:lnTo>
                  <a:lnTo>
                    <a:pt x="310214" y="69532"/>
                  </a:lnTo>
                  <a:close/>
                </a:path>
                <a:path w="2454910" h="981710">
                  <a:moveTo>
                    <a:pt x="325256" y="64080"/>
                  </a:moveTo>
                  <a:lnTo>
                    <a:pt x="323891" y="64355"/>
                  </a:lnTo>
                  <a:lnTo>
                    <a:pt x="315789" y="66280"/>
                  </a:lnTo>
                  <a:lnTo>
                    <a:pt x="310214" y="69532"/>
                  </a:lnTo>
                  <a:lnTo>
                    <a:pt x="311300" y="69305"/>
                  </a:lnTo>
                  <a:lnTo>
                    <a:pt x="326142" y="69305"/>
                  </a:lnTo>
                  <a:lnTo>
                    <a:pt x="325256" y="64080"/>
                  </a:lnTo>
                  <a:close/>
                </a:path>
                <a:path w="2454910" h="981710">
                  <a:moveTo>
                    <a:pt x="279122" y="77556"/>
                  </a:moveTo>
                  <a:lnTo>
                    <a:pt x="276522" y="78106"/>
                  </a:lnTo>
                  <a:lnTo>
                    <a:pt x="279821" y="97632"/>
                  </a:lnTo>
                  <a:lnTo>
                    <a:pt x="282608" y="96945"/>
                  </a:lnTo>
                  <a:lnTo>
                    <a:pt x="288402" y="95157"/>
                  </a:lnTo>
                  <a:lnTo>
                    <a:pt x="288605" y="95157"/>
                  </a:lnTo>
                  <a:lnTo>
                    <a:pt x="295199" y="93645"/>
                  </a:lnTo>
                  <a:lnTo>
                    <a:pt x="296598" y="93232"/>
                  </a:lnTo>
                  <a:lnTo>
                    <a:pt x="293305" y="77693"/>
                  </a:lnTo>
                  <a:lnTo>
                    <a:pt x="278725" y="77693"/>
                  </a:lnTo>
                  <a:lnTo>
                    <a:pt x="279122" y="77556"/>
                  </a:lnTo>
                  <a:close/>
                </a:path>
                <a:path w="2454910" h="981710">
                  <a:moveTo>
                    <a:pt x="288605" y="95157"/>
                  </a:moveTo>
                  <a:lnTo>
                    <a:pt x="288402" y="95157"/>
                  </a:lnTo>
                  <a:lnTo>
                    <a:pt x="288006" y="95295"/>
                  </a:lnTo>
                  <a:lnTo>
                    <a:pt x="288605" y="95157"/>
                  </a:lnTo>
                  <a:close/>
                </a:path>
                <a:path w="2454910" h="981710">
                  <a:moveTo>
                    <a:pt x="291713" y="74256"/>
                  </a:moveTo>
                  <a:lnTo>
                    <a:pt x="284520" y="75906"/>
                  </a:lnTo>
                  <a:lnTo>
                    <a:pt x="278725" y="77693"/>
                  </a:lnTo>
                  <a:lnTo>
                    <a:pt x="293305" y="77693"/>
                  </a:lnTo>
                  <a:lnTo>
                    <a:pt x="292605" y="74393"/>
                  </a:lnTo>
                  <a:lnTo>
                    <a:pt x="291317" y="74393"/>
                  </a:lnTo>
                  <a:lnTo>
                    <a:pt x="291713" y="74256"/>
                  </a:lnTo>
                  <a:close/>
                </a:path>
                <a:path w="2454910" h="981710">
                  <a:moveTo>
                    <a:pt x="292518" y="73980"/>
                  </a:moveTo>
                  <a:lnTo>
                    <a:pt x="291317" y="74393"/>
                  </a:lnTo>
                  <a:lnTo>
                    <a:pt x="292605" y="74393"/>
                  </a:lnTo>
                  <a:lnTo>
                    <a:pt x="292518" y="73980"/>
                  </a:lnTo>
                  <a:close/>
                </a:path>
                <a:path w="2454910" h="981710">
                  <a:moveTo>
                    <a:pt x="260654" y="84156"/>
                  </a:moveTo>
                  <a:lnTo>
                    <a:pt x="253741" y="85806"/>
                  </a:lnTo>
                  <a:lnTo>
                    <a:pt x="247946" y="87594"/>
                  </a:lnTo>
                  <a:lnTo>
                    <a:pt x="243912" y="88694"/>
                  </a:lnTo>
                  <a:lnTo>
                    <a:pt x="247981" y="107946"/>
                  </a:lnTo>
                  <a:lnTo>
                    <a:pt x="252027" y="106708"/>
                  </a:lnTo>
                  <a:lnTo>
                    <a:pt x="257623" y="105058"/>
                  </a:lnTo>
                  <a:lnTo>
                    <a:pt x="257838" y="105058"/>
                  </a:lnTo>
                  <a:lnTo>
                    <a:pt x="263954" y="103683"/>
                  </a:lnTo>
                  <a:lnTo>
                    <a:pt x="260654" y="84156"/>
                  </a:lnTo>
                  <a:close/>
                </a:path>
                <a:path w="2454910" h="981710">
                  <a:moveTo>
                    <a:pt x="257838" y="105058"/>
                  </a:moveTo>
                  <a:lnTo>
                    <a:pt x="257623" y="105058"/>
                  </a:lnTo>
                  <a:lnTo>
                    <a:pt x="257227" y="105196"/>
                  </a:lnTo>
                  <a:lnTo>
                    <a:pt x="257838" y="105058"/>
                  </a:lnTo>
                  <a:close/>
                </a:path>
                <a:path w="2454910" h="981710">
                  <a:moveTo>
                    <a:pt x="224466" y="96168"/>
                  </a:moveTo>
                  <a:lnTo>
                    <a:pt x="214369" y="99145"/>
                  </a:lnTo>
                  <a:lnTo>
                    <a:pt x="211816" y="99833"/>
                  </a:lnTo>
                  <a:lnTo>
                    <a:pt x="215885" y="119084"/>
                  </a:lnTo>
                  <a:lnTo>
                    <a:pt x="218450" y="118259"/>
                  </a:lnTo>
                  <a:lnTo>
                    <a:pt x="230528" y="114684"/>
                  </a:lnTo>
                  <a:lnTo>
                    <a:pt x="233688" y="112896"/>
                  </a:lnTo>
                  <a:lnTo>
                    <a:pt x="226761" y="96532"/>
                  </a:lnTo>
                  <a:lnTo>
                    <a:pt x="223848" y="96532"/>
                  </a:lnTo>
                  <a:lnTo>
                    <a:pt x="224466" y="96168"/>
                  </a:lnTo>
                  <a:close/>
                </a:path>
                <a:path w="2454910" h="981710">
                  <a:moveTo>
                    <a:pt x="225561" y="95845"/>
                  </a:moveTo>
                  <a:lnTo>
                    <a:pt x="224466" y="96168"/>
                  </a:lnTo>
                  <a:lnTo>
                    <a:pt x="223848" y="96532"/>
                  </a:lnTo>
                  <a:lnTo>
                    <a:pt x="225561" y="95845"/>
                  </a:lnTo>
                  <a:close/>
                </a:path>
                <a:path w="2454910" h="981710">
                  <a:moveTo>
                    <a:pt x="226470" y="95845"/>
                  </a:moveTo>
                  <a:lnTo>
                    <a:pt x="225561" y="95845"/>
                  </a:lnTo>
                  <a:lnTo>
                    <a:pt x="223848" y="96532"/>
                  </a:lnTo>
                  <a:lnTo>
                    <a:pt x="226761" y="96532"/>
                  </a:lnTo>
                  <a:lnTo>
                    <a:pt x="226470" y="95845"/>
                  </a:lnTo>
                  <a:close/>
                </a:path>
                <a:path w="2454910" h="981710">
                  <a:moveTo>
                    <a:pt x="226179" y="95157"/>
                  </a:moveTo>
                  <a:lnTo>
                    <a:pt x="224466" y="96168"/>
                  </a:lnTo>
                  <a:lnTo>
                    <a:pt x="225561" y="95845"/>
                  </a:lnTo>
                  <a:lnTo>
                    <a:pt x="226470" y="95845"/>
                  </a:lnTo>
                  <a:lnTo>
                    <a:pt x="226179" y="95157"/>
                  </a:lnTo>
                  <a:close/>
                </a:path>
                <a:path w="2454910" h="981710">
                  <a:moveTo>
                    <a:pt x="186760" y="109333"/>
                  </a:moveTo>
                  <a:lnTo>
                    <a:pt x="181888" y="110696"/>
                  </a:lnTo>
                  <a:lnTo>
                    <a:pt x="179241" y="111796"/>
                  </a:lnTo>
                  <a:lnTo>
                    <a:pt x="184546" y="130498"/>
                  </a:lnTo>
                  <a:lnTo>
                    <a:pt x="186499" y="129810"/>
                  </a:lnTo>
                  <a:lnTo>
                    <a:pt x="186271" y="129810"/>
                  </a:lnTo>
                  <a:lnTo>
                    <a:pt x="192754" y="127885"/>
                  </a:lnTo>
                  <a:lnTo>
                    <a:pt x="198226" y="124722"/>
                  </a:lnTo>
                  <a:lnTo>
                    <a:pt x="198082" y="124722"/>
                  </a:lnTo>
                  <a:lnTo>
                    <a:pt x="199178" y="124172"/>
                  </a:lnTo>
                  <a:lnTo>
                    <a:pt x="199535" y="124172"/>
                  </a:lnTo>
                  <a:lnTo>
                    <a:pt x="200262" y="123897"/>
                  </a:lnTo>
                  <a:lnTo>
                    <a:pt x="196265" y="109733"/>
                  </a:lnTo>
                  <a:lnTo>
                    <a:pt x="186073" y="109733"/>
                  </a:lnTo>
                  <a:lnTo>
                    <a:pt x="186760" y="109333"/>
                  </a:lnTo>
                  <a:close/>
                </a:path>
                <a:path w="2454910" h="981710">
                  <a:moveTo>
                    <a:pt x="186889" y="129673"/>
                  </a:moveTo>
                  <a:lnTo>
                    <a:pt x="186271" y="129810"/>
                  </a:lnTo>
                  <a:lnTo>
                    <a:pt x="186499" y="129810"/>
                  </a:lnTo>
                  <a:lnTo>
                    <a:pt x="186889" y="129673"/>
                  </a:lnTo>
                  <a:close/>
                </a:path>
                <a:path w="2454910" h="981710">
                  <a:moveTo>
                    <a:pt x="199178" y="124172"/>
                  </a:moveTo>
                  <a:lnTo>
                    <a:pt x="198082" y="124722"/>
                  </a:lnTo>
                  <a:lnTo>
                    <a:pt x="198500" y="124564"/>
                  </a:lnTo>
                  <a:lnTo>
                    <a:pt x="199178" y="124172"/>
                  </a:lnTo>
                  <a:close/>
                </a:path>
                <a:path w="2454910" h="981710">
                  <a:moveTo>
                    <a:pt x="198500" y="124564"/>
                  </a:moveTo>
                  <a:lnTo>
                    <a:pt x="198082" y="124722"/>
                  </a:lnTo>
                  <a:lnTo>
                    <a:pt x="198226" y="124722"/>
                  </a:lnTo>
                  <a:lnTo>
                    <a:pt x="198500" y="124564"/>
                  </a:lnTo>
                  <a:close/>
                </a:path>
                <a:path w="2454910" h="981710">
                  <a:moveTo>
                    <a:pt x="199535" y="124172"/>
                  </a:moveTo>
                  <a:lnTo>
                    <a:pt x="199178" y="124172"/>
                  </a:lnTo>
                  <a:lnTo>
                    <a:pt x="198500" y="124564"/>
                  </a:lnTo>
                  <a:lnTo>
                    <a:pt x="199535" y="124172"/>
                  </a:lnTo>
                  <a:close/>
                </a:path>
                <a:path w="2454910" h="981710">
                  <a:moveTo>
                    <a:pt x="187787" y="109046"/>
                  </a:moveTo>
                  <a:lnTo>
                    <a:pt x="186760" y="109333"/>
                  </a:lnTo>
                  <a:lnTo>
                    <a:pt x="186073" y="109733"/>
                  </a:lnTo>
                  <a:lnTo>
                    <a:pt x="187787" y="109046"/>
                  </a:lnTo>
                  <a:close/>
                </a:path>
                <a:path w="2454910" h="981710">
                  <a:moveTo>
                    <a:pt x="196071" y="109046"/>
                  </a:moveTo>
                  <a:lnTo>
                    <a:pt x="187787" y="109046"/>
                  </a:lnTo>
                  <a:lnTo>
                    <a:pt x="186073" y="109733"/>
                  </a:lnTo>
                  <a:lnTo>
                    <a:pt x="196265" y="109733"/>
                  </a:lnTo>
                  <a:lnTo>
                    <a:pt x="196071" y="109046"/>
                  </a:lnTo>
                  <a:close/>
                </a:path>
                <a:path w="2454910" h="981710">
                  <a:moveTo>
                    <a:pt x="194946" y="105058"/>
                  </a:moveTo>
                  <a:lnTo>
                    <a:pt x="192206" y="106158"/>
                  </a:lnTo>
                  <a:lnTo>
                    <a:pt x="186760" y="109333"/>
                  </a:lnTo>
                  <a:lnTo>
                    <a:pt x="187787" y="109046"/>
                  </a:lnTo>
                  <a:lnTo>
                    <a:pt x="196071" y="109046"/>
                  </a:lnTo>
                  <a:lnTo>
                    <a:pt x="194946" y="105058"/>
                  </a:lnTo>
                  <a:close/>
                </a:path>
                <a:path w="2454910" h="981710">
                  <a:moveTo>
                    <a:pt x="164534" y="122247"/>
                  </a:moveTo>
                  <a:lnTo>
                    <a:pt x="152811" y="122247"/>
                  </a:lnTo>
                  <a:lnTo>
                    <a:pt x="150199" y="123622"/>
                  </a:lnTo>
                  <a:lnTo>
                    <a:pt x="148112" y="123622"/>
                  </a:lnTo>
                  <a:lnTo>
                    <a:pt x="152193" y="142736"/>
                  </a:lnTo>
                  <a:lnTo>
                    <a:pt x="158302" y="140948"/>
                  </a:lnTo>
                  <a:lnTo>
                    <a:pt x="161959" y="138061"/>
                  </a:lnTo>
                  <a:lnTo>
                    <a:pt x="161089" y="138061"/>
                  </a:lnTo>
                  <a:lnTo>
                    <a:pt x="163700" y="136686"/>
                  </a:lnTo>
                  <a:lnTo>
                    <a:pt x="166005" y="136686"/>
                  </a:lnTo>
                  <a:lnTo>
                    <a:pt x="166988" y="136411"/>
                  </a:lnTo>
                  <a:lnTo>
                    <a:pt x="168375" y="135861"/>
                  </a:lnTo>
                  <a:lnTo>
                    <a:pt x="164922" y="123622"/>
                  </a:lnTo>
                  <a:lnTo>
                    <a:pt x="150199" y="123622"/>
                  </a:lnTo>
                  <a:lnTo>
                    <a:pt x="151428" y="122652"/>
                  </a:lnTo>
                  <a:lnTo>
                    <a:pt x="164648" y="122652"/>
                  </a:lnTo>
                  <a:lnTo>
                    <a:pt x="164534" y="122247"/>
                  </a:lnTo>
                  <a:close/>
                </a:path>
                <a:path w="2454910" h="981710">
                  <a:moveTo>
                    <a:pt x="163700" y="136686"/>
                  </a:moveTo>
                  <a:lnTo>
                    <a:pt x="161089" y="138061"/>
                  </a:lnTo>
                  <a:lnTo>
                    <a:pt x="162436" y="137684"/>
                  </a:lnTo>
                  <a:lnTo>
                    <a:pt x="163700" y="136686"/>
                  </a:lnTo>
                  <a:close/>
                </a:path>
                <a:path w="2454910" h="981710">
                  <a:moveTo>
                    <a:pt x="162436" y="137684"/>
                  </a:moveTo>
                  <a:lnTo>
                    <a:pt x="161089" y="138061"/>
                  </a:lnTo>
                  <a:lnTo>
                    <a:pt x="161959" y="138061"/>
                  </a:lnTo>
                  <a:lnTo>
                    <a:pt x="162436" y="137684"/>
                  </a:lnTo>
                  <a:close/>
                </a:path>
                <a:path w="2454910" h="981710">
                  <a:moveTo>
                    <a:pt x="166005" y="136686"/>
                  </a:moveTo>
                  <a:lnTo>
                    <a:pt x="163700" y="136686"/>
                  </a:lnTo>
                  <a:lnTo>
                    <a:pt x="162436" y="137684"/>
                  </a:lnTo>
                  <a:lnTo>
                    <a:pt x="166005" y="136686"/>
                  </a:lnTo>
                  <a:close/>
                </a:path>
                <a:path w="2454910" h="981710">
                  <a:moveTo>
                    <a:pt x="152811" y="122247"/>
                  </a:moveTo>
                  <a:lnTo>
                    <a:pt x="151428" y="122652"/>
                  </a:lnTo>
                  <a:lnTo>
                    <a:pt x="150199" y="123622"/>
                  </a:lnTo>
                  <a:lnTo>
                    <a:pt x="152811" y="122247"/>
                  </a:lnTo>
                  <a:close/>
                </a:path>
                <a:path w="2454910" h="981710">
                  <a:moveTo>
                    <a:pt x="163136" y="117297"/>
                  </a:moveTo>
                  <a:lnTo>
                    <a:pt x="162604" y="117297"/>
                  </a:lnTo>
                  <a:lnTo>
                    <a:pt x="155597" y="119359"/>
                  </a:lnTo>
                  <a:lnTo>
                    <a:pt x="151428" y="122652"/>
                  </a:lnTo>
                  <a:lnTo>
                    <a:pt x="152811" y="122247"/>
                  </a:lnTo>
                  <a:lnTo>
                    <a:pt x="164534" y="122247"/>
                  </a:lnTo>
                  <a:lnTo>
                    <a:pt x="163136" y="117297"/>
                  </a:lnTo>
                  <a:close/>
                </a:path>
                <a:path w="2454910" h="981710">
                  <a:moveTo>
                    <a:pt x="163059" y="117021"/>
                  </a:moveTo>
                  <a:lnTo>
                    <a:pt x="161986" y="117434"/>
                  </a:lnTo>
                  <a:lnTo>
                    <a:pt x="162604" y="117297"/>
                  </a:lnTo>
                  <a:lnTo>
                    <a:pt x="163136" y="117297"/>
                  </a:lnTo>
                  <a:lnTo>
                    <a:pt x="163059" y="117021"/>
                  </a:lnTo>
                  <a:close/>
                </a:path>
                <a:path w="2454910" h="981710">
                  <a:moveTo>
                    <a:pt x="117675" y="135977"/>
                  </a:moveTo>
                  <a:lnTo>
                    <a:pt x="115969" y="136686"/>
                  </a:lnTo>
                  <a:lnTo>
                    <a:pt x="121274" y="155387"/>
                  </a:lnTo>
                  <a:lnTo>
                    <a:pt x="124993" y="154012"/>
                  </a:lnTo>
                  <a:lnTo>
                    <a:pt x="128584" y="151124"/>
                  </a:lnTo>
                  <a:lnTo>
                    <a:pt x="128129" y="151124"/>
                  </a:lnTo>
                  <a:lnTo>
                    <a:pt x="130123" y="149887"/>
                  </a:lnTo>
                  <a:lnTo>
                    <a:pt x="131277" y="149887"/>
                  </a:lnTo>
                  <a:lnTo>
                    <a:pt x="131977" y="149612"/>
                  </a:lnTo>
                  <a:lnTo>
                    <a:pt x="131708" y="149612"/>
                  </a:lnTo>
                  <a:lnTo>
                    <a:pt x="136092" y="148374"/>
                  </a:lnTo>
                  <a:lnTo>
                    <a:pt x="133651" y="136823"/>
                  </a:lnTo>
                  <a:lnTo>
                    <a:pt x="116622" y="136823"/>
                  </a:lnTo>
                  <a:lnTo>
                    <a:pt x="117675" y="135977"/>
                  </a:lnTo>
                  <a:close/>
                </a:path>
                <a:path w="2454910" h="981710">
                  <a:moveTo>
                    <a:pt x="130123" y="149887"/>
                  </a:moveTo>
                  <a:lnTo>
                    <a:pt x="128129" y="151124"/>
                  </a:lnTo>
                  <a:lnTo>
                    <a:pt x="129019" y="150774"/>
                  </a:lnTo>
                  <a:lnTo>
                    <a:pt x="130123" y="149887"/>
                  </a:lnTo>
                  <a:close/>
                </a:path>
                <a:path w="2454910" h="981710">
                  <a:moveTo>
                    <a:pt x="129019" y="150774"/>
                  </a:moveTo>
                  <a:lnTo>
                    <a:pt x="128129" y="151124"/>
                  </a:lnTo>
                  <a:lnTo>
                    <a:pt x="128584" y="151124"/>
                  </a:lnTo>
                  <a:lnTo>
                    <a:pt x="129019" y="150774"/>
                  </a:lnTo>
                  <a:close/>
                </a:path>
                <a:path w="2454910" h="981710">
                  <a:moveTo>
                    <a:pt x="131277" y="149887"/>
                  </a:moveTo>
                  <a:lnTo>
                    <a:pt x="130123" y="149887"/>
                  </a:lnTo>
                  <a:lnTo>
                    <a:pt x="129019" y="150774"/>
                  </a:lnTo>
                  <a:lnTo>
                    <a:pt x="131277" y="149887"/>
                  </a:lnTo>
                  <a:close/>
                </a:path>
                <a:path w="2454910" h="981710">
                  <a:moveTo>
                    <a:pt x="132326" y="149474"/>
                  </a:moveTo>
                  <a:lnTo>
                    <a:pt x="131708" y="149612"/>
                  </a:lnTo>
                  <a:lnTo>
                    <a:pt x="131977" y="149612"/>
                  </a:lnTo>
                  <a:lnTo>
                    <a:pt x="132326" y="149474"/>
                  </a:lnTo>
                  <a:close/>
                </a:path>
                <a:path w="2454910" h="981710">
                  <a:moveTo>
                    <a:pt x="118616" y="135585"/>
                  </a:moveTo>
                  <a:lnTo>
                    <a:pt x="117675" y="135977"/>
                  </a:lnTo>
                  <a:lnTo>
                    <a:pt x="116622" y="136823"/>
                  </a:lnTo>
                  <a:lnTo>
                    <a:pt x="118616" y="135585"/>
                  </a:lnTo>
                  <a:close/>
                </a:path>
                <a:path w="2454910" h="981710">
                  <a:moveTo>
                    <a:pt x="133389" y="135585"/>
                  </a:moveTo>
                  <a:lnTo>
                    <a:pt x="118616" y="135585"/>
                  </a:lnTo>
                  <a:lnTo>
                    <a:pt x="116622" y="136823"/>
                  </a:lnTo>
                  <a:lnTo>
                    <a:pt x="133651" y="136823"/>
                  </a:lnTo>
                  <a:lnTo>
                    <a:pt x="133389" y="135585"/>
                  </a:lnTo>
                  <a:close/>
                </a:path>
                <a:path w="2454910" h="981710">
                  <a:moveTo>
                    <a:pt x="132023" y="129122"/>
                  </a:moveTo>
                  <a:lnTo>
                    <a:pt x="127325" y="130498"/>
                  </a:lnTo>
                  <a:lnTo>
                    <a:pt x="121752" y="132698"/>
                  </a:lnTo>
                  <a:lnTo>
                    <a:pt x="117675" y="135977"/>
                  </a:lnTo>
                  <a:lnTo>
                    <a:pt x="118616" y="135585"/>
                  </a:lnTo>
                  <a:lnTo>
                    <a:pt x="133389" y="135585"/>
                  </a:lnTo>
                  <a:lnTo>
                    <a:pt x="132023" y="129122"/>
                  </a:lnTo>
                  <a:close/>
                </a:path>
                <a:path w="2454910" h="981710">
                  <a:moveTo>
                    <a:pt x="101709" y="148787"/>
                  </a:moveTo>
                  <a:lnTo>
                    <a:pt x="86438" y="148787"/>
                  </a:lnTo>
                  <a:lnTo>
                    <a:pt x="84578" y="149941"/>
                  </a:lnTo>
                  <a:lnTo>
                    <a:pt x="89760" y="168313"/>
                  </a:lnTo>
                  <a:lnTo>
                    <a:pt x="92815" y="167213"/>
                  </a:lnTo>
                  <a:lnTo>
                    <a:pt x="96235" y="164463"/>
                  </a:lnTo>
                  <a:lnTo>
                    <a:pt x="95333" y="164463"/>
                  </a:lnTo>
                  <a:lnTo>
                    <a:pt x="97945" y="163088"/>
                  </a:lnTo>
                  <a:lnTo>
                    <a:pt x="100249" y="163088"/>
                  </a:lnTo>
                  <a:lnTo>
                    <a:pt x="101232" y="162813"/>
                  </a:lnTo>
                  <a:lnTo>
                    <a:pt x="105220" y="161163"/>
                  </a:lnTo>
                  <a:lnTo>
                    <a:pt x="101709" y="148787"/>
                  </a:lnTo>
                  <a:close/>
                </a:path>
                <a:path w="2454910" h="981710">
                  <a:moveTo>
                    <a:pt x="97945" y="163088"/>
                  </a:moveTo>
                  <a:lnTo>
                    <a:pt x="95333" y="164463"/>
                  </a:lnTo>
                  <a:lnTo>
                    <a:pt x="96716" y="164076"/>
                  </a:lnTo>
                  <a:lnTo>
                    <a:pt x="97945" y="163088"/>
                  </a:lnTo>
                  <a:close/>
                </a:path>
                <a:path w="2454910" h="981710">
                  <a:moveTo>
                    <a:pt x="96716" y="164076"/>
                  </a:moveTo>
                  <a:lnTo>
                    <a:pt x="95333" y="164463"/>
                  </a:lnTo>
                  <a:lnTo>
                    <a:pt x="96235" y="164463"/>
                  </a:lnTo>
                  <a:lnTo>
                    <a:pt x="96716" y="164076"/>
                  </a:lnTo>
                  <a:close/>
                </a:path>
                <a:path w="2454910" h="981710">
                  <a:moveTo>
                    <a:pt x="100249" y="163088"/>
                  </a:moveTo>
                  <a:lnTo>
                    <a:pt x="97945" y="163088"/>
                  </a:lnTo>
                  <a:lnTo>
                    <a:pt x="96716" y="164076"/>
                  </a:lnTo>
                  <a:lnTo>
                    <a:pt x="100249" y="163088"/>
                  </a:lnTo>
                  <a:close/>
                </a:path>
                <a:path w="2454910" h="981710">
                  <a:moveTo>
                    <a:pt x="86438" y="148787"/>
                  </a:moveTo>
                  <a:lnTo>
                    <a:pt x="85536" y="149162"/>
                  </a:lnTo>
                  <a:lnTo>
                    <a:pt x="84549" y="149941"/>
                  </a:lnTo>
                  <a:lnTo>
                    <a:pt x="86438" y="148787"/>
                  </a:lnTo>
                  <a:close/>
                </a:path>
                <a:path w="2454910" h="981710">
                  <a:moveTo>
                    <a:pt x="85536" y="149162"/>
                  </a:moveTo>
                  <a:lnTo>
                    <a:pt x="84456" y="149612"/>
                  </a:lnTo>
                  <a:lnTo>
                    <a:pt x="84549" y="149941"/>
                  </a:lnTo>
                  <a:lnTo>
                    <a:pt x="85536" y="149162"/>
                  </a:lnTo>
                  <a:close/>
                </a:path>
                <a:path w="2454910" h="981710">
                  <a:moveTo>
                    <a:pt x="100266" y="143699"/>
                  </a:moveTo>
                  <a:lnTo>
                    <a:pt x="96849" y="143699"/>
                  </a:lnTo>
                  <a:lnTo>
                    <a:pt x="89842" y="145761"/>
                  </a:lnTo>
                  <a:lnTo>
                    <a:pt x="85536" y="149162"/>
                  </a:lnTo>
                  <a:lnTo>
                    <a:pt x="86438" y="148787"/>
                  </a:lnTo>
                  <a:lnTo>
                    <a:pt x="101709" y="148787"/>
                  </a:lnTo>
                  <a:lnTo>
                    <a:pt x="100266" y="143699"/>
                  </a:lnTo>
                  <a:close/>
                </a:path>
                <a:path w="2454910" h="981710">
                  <a:moveTo>
                    <a:pt x="99915" y="142461"/>
                  </a:moveTo>
                  <a:lnTo>
                    <a:pt x="96231" y="143836"/>
                  </a:lnTo>
                  <a:lnTo>
                    <a:pt x="96849" y="143699"/>
                  </a:lnTo>
                  <a:lnTo>
                    <a:pt x="100266" y="143699"/>
                  </a:lnTo>
                  <a:lnTo>
                    <a:pt x="99915" y="142461"/>
                  </a:lnTo>
                  <a:close/>
                </a:path>
                <a:path w="2454910" h="981710">
                  <a:moveTo>
                    <a:pt x="56163" y="162338"/>
                  </a:moveTo>
                  <a:lnTo>
                    <a:pt x="53184" y="163500"/>
                  </a:lnTo>
                  <a:lnTo>
                    <a:pt x="58494" y="182339"/>
                  </a:lnTo>
                  <a:lnTo>
                    <a:pt x="63437" y="180414"/>
                  </a:lnTo>
                  <a:lnTo>
                    <a:pt x="67030" y="177526"/>
                  </a:lnTo>
                  <a:lnTo>
                    <a:pt x="66568" y="177526"/>
                  </a:lnTo>
                  <a:lnTo>
                    <a:pt x="68569" y="176289"/>
                  </a:lnTo>
                  <a:lnTo>
                    <a:pt x="69715" y="176289"/>
                  </a:lnTo>
                  <a:lnTo>
                    <a:pt x="73833" y="174639"/>
                  </a:lnTo>
                  <a:lnTo>
                    <a:pt x="70617" y="163225"/>
                  </a:lnTo>
                  <a:lnTo>
                    <a:pt x="55059" y="163225"/>
                  </a:lnTo>
                  <a:lnTo>
                    <a:pt x="56163" y="162338"/>
                  </a:lnTo>
                  <a:close/>
                </a:path>
                <a:path w="2454910" h="981710">
                  <a:moveTo>
                    <a:pt x="68569" y="176289"/>
                  </a:moveTo>
                  <a:lnTo>
                    <a:pt x="66568" y="177526"/>
                  </a:lnTo>
                  <a:lnTo>
                    <a:pt x="67472" y="177171"/>
                  </a:lnTo>
                  <a:lnTo>
                    <a:pt x="68569" y="176289"/>
                  </a:lnTo>
                  <a:close/>
                </a:path>
                <a:path w="2454910" h="981710">
                  <a:moveTo>
                    <a:pt x="67472" y="177171"/>
                  </a:moveTo>
                  <a:lnTo>
                    <a:pt x="66568" y="177526"/>
                  </a:lnTo>
                  <a:lnTo>
                    <a:pt x="67030" y="177526"/>
                  </a:lnTo>
                  <a:lnTo>
                    <a:pt x="67472" y="177171"/>
                  </a:lnTo>
                  <a:close/>
                </a:path>
                <a:path w="2454910" h="981710">
                  <a:moveTo>
                    <a:pt x="69715" y="176289"/>
                  </a:moveTo>
                  <a:lnTo>
                    <a:pt x="68569" y="176289"/>
                  </a:lnTo>
                  <a:lnTo>
                    <a:pt x="67472" y="177171"/>
                  </a:lnTo>
                  <a:lnTo>
                    <a:pt x="69715" y="176289"/>
                  </a:lnTo>
                  <a:close/>
                </a:path>
                <a:path w="2454910" h="981710">
                  <a:moveTo>
                    <a:pt x="57061" y="161988"/>
                  </a:moveTo>
                  <a:lnTo>
                    <a:pt x="56163" y="162338"/>
                  </a:lnTo>
                  <a:lnTo>
                    <a:pt x="55059" y="163225"/>
                  </a:lnTo>
                  <a:lnTo>
                    <a:pt x="57061" y="161988"/>
                  </a:lnTo>
                  <a:close/>
                </a:path>
                <a:path w="2454910" h="981710">
                  <a:moveTo>
                    <a:pt x="70268" y="161988"/>
                  </a:moveTo>
                  <a:lnTo>
                    <a:pt x="57061" y="161988"/>
                  </a:lnTo>
                  <a:lnTo>
                    <a:pt x="55059" y="163225"/>
                  </a:lnTo>
                  <a:lnTo>
                    <a:pt x="70617" y="163225"/>
                  </a:lnTo>
                  <a:lnTo>
                    <a:pt x="70268" y="161988"/>
                  </a:lnTo>
                  <a:close/>
                </a:path>
                <a:path w="2454910" h="981710">
                  <a:moveTo>
                    <a:pt x="68524" y="155800"/>
                  </a:moveTo>
                  <a:lnTo>
                    <a:pt x="65455" y="157037"/>
                  </a:lnTo>
                  <a:lnTo>
                    <a:pt x="60191" y="159100"/>
                  </a:lnTo>
                  <a:lnTo>
                    <a:pt x="56163" y="162338"/>
                  </a:lnTo>
                  <a:lnTo>
                    <a:pt x="57061" y="161988"/>
                  </a:lnTo>
                  <a:lnTo>
                    <a:pt x="70268" y="161988"/>
                  </a:lnTo>
                  <a:lnTo>
                    <a:pt x="68524" y="155800"/>
                  </a:lnTo>
                  <a:close/>
                </a:path>
                <a:path w="2454910" h="981710">
                  <a:moveTo>
                    <a:pt x="26776" y="175544"/>
                  </a:moveTo>
                  <a:lnTo>
                    <a:pt x="23484" y="176839"/>
                  </a:lnTo>
                  <a:lnTo>
                    <a:pt x="21919" y="177526"/>
                  </a:lnTo>
                  <a:lnTo>
                    <a:pt x="27229" y="196228"/>
                  </a:lnTo>
                  <a:lnTo>
                    <a:pt x="28793" y="195678"/>
                  </a:lnTo>
                  <a:lnTo>
                    <a:pt x="34057" y="193615"/>
                  </a:lnTo>
                  <a:lnTo>
                    <a:pt x="37650" y="190727"/>
                  </a:lnTo>
                  <a:lnTo>
                    <a:pt x="37187" y="190727"/>
                  </a:lnTo>
                  <a:lnTo>
                    <a:pt x="39189" y="189490"/>
                  </a:lnTo>
                  <a:lnTo>
                    <a:pt x="40335" y="189490"/>
                  </a:lnTo>
                  <a:lnTo>
                    <a:pt x="41385" y="189077"/>
                  </a:lnTo>
                  <a:lnTo>
                    <a:pt x="42567" y="188527"/>
                  </a:lnTo>
                  <a:lnTo>
                    <a:pt x="39131" y="176426"/>
                  </a:lnTo>
                  <a:lnTo>
                    <a:pt x="25679" y="176426"/>
                  </a:lnTo>
                  <a:lnTo>
                    <a:pt x="26776" y="175544"/>
                  </a:lnTo>
                  <a:close/>
                </a:path>
                <a:path w="2454910" h="981710">
                  <a:moveTo>
                    <a:pt x="39189" y="189490"/>
                  </a:moveTo>
                  <a:lnTo>
                    <a:pt x="37187" y="190727"/>
                  </a:lnTo>
                  <a:lnTo>
                    <a:pt x="38092" y="190372"/>
                  </a:lnTo>
                  <a:lnTo>
                    <a:pt x="39189" y="189490"/>
                  </a:lnTo>
                  <a:close/>
                </a:path>
                <a:path w="2454910" h="981710">
                  <a:moveTo>
                    <a:pt x="38092" y="190372"/>
                  </a:moveTo>
                  <a:lnTo>
                    <a:pt x="37187" y="190727"/>
                  </a:lnTo>
                  <a:lnTo>
                    <a:pt x="37650" y="190727"/>
                  </a:lnTo>
                  <a:lnTo>
                    <a:pt x="38092" y="190372"/>
                  </a:lnTo>
                  <a:close/>
                </a:path>
                <a:path w="2454910" h="981710">
                  <a:moveTo>
                    <a:pt x="40335" y="189490"/>
                  </a:moveTo>
                  <a:lnTo>
                    <a:pt x="39189" y="189490"/>
                  </a:lnTo>
                  <a:lnTo>
                    <a:pt x="38092" y="190372"/>
                  </a:lnTo>
                  <a:lnTo>
                    <a:pt x="40335" y="189490"/>
                  </a:lnTo>
                  <a:close/>
                </a:path>
                <a:path w="2454910" h="981710">
                  <a:moveTo>
                    <a:pt x="27681" y="175189"/>
                  </a:moveTo>
                  <a:lnTo>
                    <a:pt x="26776" y="175544"/>
                  </a:lnTo>
                  <a:lnTo>
                    <a:pt x="25679" y="176426"/>
                  </a:lnTo>
                  <a:lnTo>
                    <a:pt x="27681" y="175189"/>
                  </a:lnTo>
                  <a:close/>
                </a:path>
                <a:path w="2454910" h="981710">
                  <a:moveTo>
                    <a:pt x="38780" y="175189"/>
                  </a:moveTo>
                  <a:lnTo>
                    <a:pt x="27681" y="175189"/>
                  </a:lnTo>
                  <a:lnTo>
                    <a:pt x="25679" y="176426"/>
                  </a:lnTo>
                  <a:lnTo>
                    <a:pt x="39131" y="176426"/>
                  </a:lnTo>
                  <a:lnTo>
                    <a:pt x="38780" y="175189"/>
                  </a:lnTo>
                  <a:close/>
                </a:path>
                <a:path w="2454910" h="981710">
                  <a:moveTo>
                    <a:pt x="37257" y="169826"/>
                  </a:moveTo>
                  <a:lnTo>
                    <a:pt x="36075" y="170238"/>
                  </a:lnTo>
                  <a:lnTo>
                    <a:pt x="30811" y="172301"/>
                  </a:lnTo>
                  <a:lnTo>
                    <a:pt x="26776" y="175544"/>
                  </a:lnTo>
                  <a:lnTo>
                    <a:pt x="27681" y="175189"/>
                  </a:lnTo>
                  <a:lnTo>
                    <a:pt x="38780" y="175189"/>
                  </a:lnTo>
                  <a:lnTo>
                    <a:pt x="37257" y="169826"/>
                  </a:lnTo>
                  <a:close/>
                </a:path>
                <a:path w="2454910" h="981710">
                  <a:moveTo>
                    <a:pt x="6162" y="184264"/>
                  </a:moveTo>
                  <a:lnTo>
                    <a:pt x="3332" y="185365"/>
                  </a:lnTo>
                  <a:lnTo>
                    <a:pt x="0" y="187290"/>
                  </a:lnTo>
                  <a:lnTo>
                    <a:pt x="7508" y="205029"/>
                  </a:lnTo>
                  <a:lnTo>
                    <a:pt x="9373" y="203929"/>
                  </a:lnTo>
                  <a:lnTo>
                    <a:pt x="9206" y="203929"/>
                  </a:lnTo>
                  <a:lnTo>
                    <a:pt x="10306" y="203378"/>
                  </a:lnTo>
                  <a:lnTo>
                    <a:pt x="10500" y="203378"/>
                  </a:lnTo>
                  <a:lnTo>
                    <a:pt x="11471" y="202966"/>
                  </a:lnTo>
                  <a:lnTo>
                    <a:pt x="6162" y="184264"/>
                  </a:lnTo>
                  <a:close/>
                </a:path>
                <a:path w="2454910" h="981710">
                  <a:moveTo>
                    <a:pt x="10306" y="203378"/>
                  </a:moveTo>
                  <a:lnTo>
                    <a:pt x="9206" y="203929"/>
                  </a:lnTo>
                  <a:lnTo>
                    <a:pt x="9804" y="203675"/>
                  </a:lnTo>
                  <a:lnTo>
                    <a:pt x="10306" y="203378"/>
                  </a:lnTo>
                  <a:close/>
                </a:path>
                <a:path w="2454910" h="981710">
                  <a:moveTo>
                    <a:pt x="9804" y="203675"/>
                  </a:moveTo>
                  <a:lnTo>
                    <a:pt x="9206" y="203929"/>
                  </a:lnTo>
                  <a:lnTo>
                    <a:pt x="9373" y="203929"/>
                  </a:lnTo>
                  <a:lnTo>
                    <a:pt x="9804" y="203675"/>
                  </a:lnTo>
                  <a:close/>
                </a:path>
                <a:path w="2454910" h="981710">
                  <a:moveTo>
                    <a:pt x="10500" y="203378"/>
                  </a:moveTo>
                  <a:lnTo>
                    <a:pt x="10306" y="203378"/>
                  </a:lnTo>
                  <a:lnTo>
                    <a:pt x="9804" y="203675"/>
                  </a:lnTo>
                  <a:lnTo>
                    <a:pt x="10500" y="2033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4332351" y="4437011"/>
            <a:ext cx="2584450" cy="2017395"/>
            <a:chOff x="4332351" y="4437011"/>
            <a:chExt cx="2584450" cy="2017395"/>
          </a:xfrm>
        </p:grpSpPr>
        <p:sp>
          <p:nvSpPr>
            <p:cNvPr id="17" name="object 17" descr=""/>
            <p:cNvSpPr/>
            <p:nvPr/>
          </p:nvSpPr>
          <p:spPr>
            <a:xfrm>
              <a:off x="4332351" y="4437011"/>
              <a:ext cx="2584450" cy="2017395"/>
            </a:xfrm>
            <a:custGeom>
              <a:avLst/>
              <a:gdLst/>
              <a:ahLst/>
              <a:cxnLst/>
              <a:rect l="l" t="t" r="r" b="b"/>
              <a:pathLst>
                <a:path w="2584450" h="2017395">
                  <a:moveTo>
                    <a:pt x="2583911" y="0"/>
                  </a:moveTo>
                  <a:lnTo>
                    <a:pt x="0" y="0"/>
                  </a:lnTo>
                  <a:lnTo>
                    <a:pt x="0" y="2017265"/>
                  </a:lnTo>
                  <a:lnTo>
                    <a:pt x="2583911" y="2017265"/>
                  </a:lnTo>
                  <a:lnTo>
                    <a:pt x="2583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5420" y="4568998"/>
              <a:ext cx="2507017" cy="183738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516367" y="4475412"/>
              <a:ext cx="2357120" cy="1018540"/>
            </a:xfrm>
            <a:custGeom>
              <a:avLst/>
              <a:gdLst/>
              <a:ahLst/>
              <a:cxnLst/>
              <a:rect l="l" t="t" r="r" b="b"/>
              <a:pathLst>
                <a:path w="2357120" h="1018539">
                  <a:moveTo>
                    <a:pt x="2345948" y="991083"/>
                  </a:moveTo>
                  <a:lnTo>
                    <a:pt x="2333180" y="1003463"/>
                  </a:lnTo>
                  <a:lnTo>
                    <a:pt x="2336976" y="1008646"/>
                  </a:lnTo>
                  <a:lnTo>
                    <a:pt x="2343878" y="1018313"/>
                  </a:lnTo>
                  <a:lnTo>
                    <a:pt x="2356530" y="1005933"/>
                  </a:lnTo>
                  <a:lnTo>
                    <a:pt x="2345948" y="991083"/>
                  </a:lnTo>
                  <a:close/>
                </a:path>
                <a:path w="2357120" h="1018539">
                  <a:moveTo>
                    <a:pt x="2325474" y="960738"/>
                  </a:moveTo>
                  <a:lnTo>
                    <a:pt x="2312706" y="973118"/>
                  </a:lnTo>
                  <a:lnTo>
                    <a:pt x="2316272" y="978032"/>
                  </a:lnTo>
                  <a:lnTo>
                    <a:pt x="2322253" y="987995"/>
                  </a:lnTo>
                  <a:lnTo>
                    <a:pt x="2335826" y="976757"/>
                  </a:lnTo>
                  <a:lnTo>
                    <a:pt x="2329155" y="965934"/>
                  </a:lnTo>
                  <a:lnTo>
                    <a:pt x="2325474" y="960738"/>
                  </a:lnTo>
                  <a:close/>
                </a:path>
                <a:path w="2357120" h="1018539">
                  <a:moveTo>
                    <a:pt x="2315812" y="977455"/>
                  </a:moveTo>
                  <a:lnTo>
                    <a:pt x="2316165" y="978032"/>
                  </a:lnTo>
                  <a:lnTo>
                    <a:pt x="2315812" y="977455"/>
                  </a:lnTo>
                  <a:close/>
                </a:path>
                <a:path w="2357120" h="1018539">
                  <a:moveTo>
                    <a:pt x="2304194" y="932152"/>
                  </a:moveTo>
                  <a:lnTo>
                    <a:pt x="2290621" y="943391"/>
                  </a:lnTo>
                  <a:lnTo>
                    <a:pt x="2293957" y="948748"/>
                  </a:lnTo>
                  <a:lnTo>
                    <a:pt x="2301319" y="959033"/>
                  </a:lnTo>
                  <a:lnTo>
                    <a:pt x="2301894" y="959718"/>
                  </a:lnTo>
                  <a:lnTo>
                    <a:pt x="2313584" y="946098"/>
                  </a:lnTo>
                  <a:lnTo>
                    <a:pt x="2306840" y="936650"/>
                  </a:lnTo>
                  <a:lnTo>
                    <a:pt x="2304194" y="932152"/>
                  </a:lnTo>
                  <a:close/>
                </a:path>
                <a:path w="2357120" h="1018539">
                  <a:moveTo>
                    <a:pt x="2313281" y="945673"/>
                  </a:moveTo>
                  <a:lnTo>
                    <a:pt x="2313584" y="946098"/>
                  </a:lnTo>
                  <a:lnTo>
                    <a:pt x="2313281" y="945673"/>
                  </a:lnTo>
                  <a:close/>
                </a:path>
                <a:path w="2357120" h="1018539">
                  <a:moveTo>
                    <a:pt x="2306947" y="936650"/>
                  </a:moveTo>
                  <a:lnTo>
                    <a:pt x="2307300" y="937228"/>
                  </a:lnTo>
                  <a:lnTo>
                    <a:pt x="2306947" y="936650"/>
                  </a:lnTo>
                  <a:close/>
                </a:path>
                <a:path w="2357120" h="1018539">
                  <a:moveTo>
                    <a:pt x="2290664" y="918416"/>
                  </a:moveTo>
                  <a:lnTo>
                    <a:pt x="2272102" y="918416"/>
                  </a:lnTo>
                  <a:lnTo>
                    <a:pt x="2279234" y="928419"/>
                  </a:lnTo>
                  <a:lnTo>
                    <a:pt x="2280614" y="930125"/>
                  </a:lnTo>
                  <a:lnTo>
                    <a:pt x="2290664" y="918416"/>
                  </a:lnTo>
                  <a:close/>
                </a:path>
                <a:path w="2357120" h="1018539">
                  <a:moveTo>
                    <a:pt x="2282110" y="902304"/>
                  </a:moveTo>
                  <a:lnTo>
                    <a:pt x="2269457" y="914899"/>
                  </a:lnTo>
                  <a:lnTo>
                    <a:pt x="2272102" y="918524"/>
                  </a:lnTo>
                  <a:lnTo>
                    <a:pt x="2290664" y="918416"/>
                  </a:lnTo>
                  <a:lnTo>
                    <a:pt x="2292347" y="916456"/>
                  </a:lnTo>
                  <a:lnTo>
                    <a:pt x="2291727" y="915704"/>
                  </a:lnTo>
                  <a:lnTo>
                    <a:pt x="2284755" y="905983"/>
                  </a:lnTo>
                  <a:lnTo>
                    <a:pt x="2282110" y="902304"/>
                  </a:lnTo>
                  <a:close/>
                </a:path>
                <a:path w="2357120" h="1018539">
                  <a:moveTo>
                    <a:pt x="2291215" y="915082"/>
                  </a:moveTo>
                  <a:lnTo>
                    <a:pt x="2291657" y="915704"/>
                  </a:lnTo>
                  <a:lnTo>
                    <a:pt x="2291215" y="915082"/>
                  </a:lnTo>
                  <a:close/>
                </a:path>
                <a:path w="2357120" h="1018539">
                  <a:moveTo>
                    <a:pt x="2291199" y="915060"/>
                  </a:moveTo>
                  <a:close/>
                </a:path>
                <a:path w="2357120" h="1018539">
                  <a:moveTo>
                    <a:pt x="2261370" y="897470"/>
                  </a:moveTo>
                  <a:lnTo>
                    <a:pt x="2256919" y="897470"/>
                  </a:lnTo>
                  <a:lnTo>
                    <a:pt x="2258760" y="900021"/>
                  </a:lnTo>
                  <a:lnTo>
                    <a:pt x="2261370" y="897470"/>
                  </a:lnTo>
                  <a:close/>
                </a:path>
                <a:path w="2357120" h="1018539">
                  <a:moveTo>
                    <a:pt x="2259450" y="873127"/>
                  </a:moveTo>
                  <a:lnTo>
                    <a:pt x="2247717" y="886796"/>
                  </a:lnTo>
                  <a:lnTo>
                    <a:pt x="2249098" y="888447"/>
                  </a:lnTo>
                  <a:lnTo>
                    <a:pt x="2257379" y="898115"/>
                  </a:lnTo>
                  <a:lnTo>
                    <a:pt x="2256919" y="897470"/>
                  </a:lnTo>
                  <a:lnTo>
                    <a:pt x="2261370" y="897470"/>
                  </a:lnTo>
                  <a:lnTo>
                    <a:pt x="2271412" y="887655"/>
                  </a:lnTo>
                  <a:lnTo>
                    <a:pt x="2269342" y="884755"/>
                  </a:lnTo>
                  <a:lnTo>
                    <a:pt x="2260830" y="874779"/>
                  </a:lnTo>
                  <a:lnTo>
                    <a:pt x="2259450" y="873127"/>
                  </a:lnTo>
                  <a:close/>
                </a:path>
                <a:path w="2357120" h="1018539">
                  <a:moveTo>
                    <a:pt x="2233339" y="866831"/>
                  </a:moveTo>
                  <a:lnTo>
                    <a:pt x="2235985" y="871060"/>
                  </a:lnTo>
                  <a:lnTo>
                    <a:pt x="2240246" y="867501"/>
                  </a:lnTo>
                  <a:lnTo>
                    <a:pt x="2233914" y="867501"/>
                  </a:lnTo>
                  <a:lnTo>
                    <a:pt x="2233339" y="866831"/>
                  </a:lnTo>
                  <a:close/>
                </a:path>
                <a:path w="2357120" h="1018539">
                  <a:moveTo>
                    <a:pt x="2232994" y="866280"/>
                  </a:moveTo>
                  <a:lnTo>
                    <a:pt x="2233339" y="866831"/>
                  </a:lnTo>
                  <a:lnTo>
                    <a:pt x="2233914" y="867501"/>
                  </a:lnTo>
                  <a:lnTo>
                    <a:pt x="2232994" y="866280"/>
                  </a:lnTo>
                  <a:close/>
                </a:path>
                <a:path w="2357120" h="1018539">
                  <a:moveTo>
                    <a:pt x="2241709" y="866280"/>
                  </a:moveTo>
                  <a:lnTo>
                    <a:pt x="2232994" y="866280"/>
                  </a:lnTo>
                  <a:lnTo>
                    <a:pt x="2233914" y="867501"/>
                  </a:lnTo>
                  <a:lnTo>
                    <a:pt x="2240246" y="867501"/>
                  </a:lnTo>
                  <a:lnTo>
                    <a:pt x="2241709" y="866280"/>
                  </a:lnTo>
                  <a:close/>
                </a:path>
                <a:path w="2357120" h="1018539">
                  <a:moveTo>
                    <a:pt x="2237480" y="844300"/>
                  </a:moveTo>
                  <a:lnTo>
                    <a:pt x="2225748" y="857982"/>
                  </a:lnTo>
                  <a:lnTo>
                    <a:pt x="2233339" y="866831"/>
                  </a:lnTo>
                  <a:lnTo>
                    <a:pt x="2232994" y="866280"/>
                  </a:lnTo>
                  <a:lnTo>
                    <a:pt x="2241709" y="866280"/>
                  </a:lnTo>
                  <a:lnTo>
                    <a:pt x="2249443" y="859821"/>
                  </a:lnTo>
                  <a:lnTo>
                    <a:pt x="2246107" y="854397"/>
                  </a:lnTo>
                  <a:lnTo>
                    <a:pt x="2237480" y="844300"/>
                  </a:lnTo>
                  <a:close/>
                </a:path>
                <a:path w="2357120" h="1018539">
                  <a:moveTo>
                    <a:pt x="2214820" y="816184"/>
                  </a:moveTo>
                  <a:lnTo>
                    <a:pt x="2203088" y="829866"/>
                  </a:lnTo>
                  <a:lnTo>
                    <a:pt x="2209069" y="836888"/>
                  </a:lnTo>
                  <a:lnTo>
                    <a:pt x="2213900" y="843481"/>
                  </a:lnTo>
                  <a:lnTo>
                    <a:pt x="2226438" y="830900"/>
                  </a:lnTo>
                  <a:lnTo>
                    <a:pt x="2221032" y="823474"/>
                  </a:lnTo>
                  <a:lnTo>
                    <a:pt x="2214820" y="816184"/>
                  </a:lnTo>
                  <a:close/>
                </a:path>
                <a:path w="2357120" h="1018539">
                  <a:moveTo>
                    <a:pt x="2208609" y="836351"/>
                  </a:moveTo>
                  <a:lnTo>
                    <a:pt x="2209007" y="836888"/>
                  </a:lnTo>
                  <a:lnTo>
                    <a:pt x="2208609" y="836351"/>
                  </a:lnTo>
                  <a:close/>
                </a:path>
                <a:path w="2357120" h="1018539">
                  <a:moveTo>
                    <a:pt x="2192160" y="788994"/>
                  </a:moveTo>
                  <a:lnTo>
                    <a:pt x="2179623" y="801575"/>
                  </a:lnTo>
                  <a:lnTo>
                    <a:pt x="2183994" y="807631"/>
                  </a:lnTo>
                  <a:lnTo>
                    <a:pt x="2191355" y="816184"/>
                  </a:lnTo>
                  <a:lnTo>
                    <a:pt x="2203088" y="802515"/>
                  </a:lnTo>
                  <a:lnTo>
                    <a:pt x="2195956" y="794217"/>
                  </a:lnTo>
                  <a:lnTo>
                    <a:pt x="2192160" y="788994"/>
                  </a:lnTo>
                  <a:close/>
                </a:path>
                <a:path w="2357120" h="1018539">
                  <a:moveTo>
                    <a:pt x="2196407" y="794742"/>
                  </a:moveTo>
                  <a:close/>
                </a:path>
                <a:path w="2357120" h="1018539">
                  <a:moveTo>
                    <a:pt x="2196019" y="794217"/>
                  </a:moveTo>
                  <a:lnTo>
                    <a:pt x="2196407" y="794742"/>
                  </a:lnTo>
                  <a:lnTo>
                    <a:pt x="2196019" y="794217"/>
                  </a:lnTo>
                  <a:close/>
                </a:path>
                <a:path w="2357120" h="1018539">
                  <a:moveTo>
                    <a:pt x="2168580" y="761952"/>
                  </a:moveTo>
                  <a:lnTo>
                    <a:pt x="2155928" y="774533"/>
                  </a:lnTo>
                  <a:lnTo>
                    <a:pt x="2157768" y="777017"/>
                  </a:lnTo>
                  <a:lnTo>
                    <a:pt x="2166510" y="787208"/>
                  </a:lnTo>
                  <a:lnTo>
                    <a:pt x="2168580" y="789249"/>
                  </a:lnTo>
                  <a:lnTo>
                    <a:pt x="2179393" y="774573"/>
                  </a:lnTo>
                  <a:lnTo>
                    <a:pt x="2178070" y="773271"/>
                  </a:lnTo>
                  <a:lnTo>
                    <a:pt x="2177552" y="772761"/>
                  </a:lnTo>
                  <a:lnTo>
                    <a:pt x="2169731" y="763604"/>
                  </a:lnTo>
                  <a:lnTo>
                    <a:pt x="2168580" y="761952"/>
                  </a:lnTo>
                  <a:close/>
                </a:path>
                <a:path w="2357120" h="1018539">
                  <a:moveTo>
                    <a:pt x="2177699" y="772906"/>
                  </a:moveTo>
                  <a:lnTo>
                    <a:pt x="2178012" y="773271"/>
                  </a:lnTo>
                  <a:lnTo>
                    <a:pt x="2177699" y="772906"/>
                  </a:lnTo>
                  <a:close/>
                </a:path>
                <a:path w="2357120" h="1018539">
                  <a:moveTo>
                    <a:pt x="2177575" y="772761"/>
                  </a:moveTo>
                  <a:lnTo>
                    <a:pt x="2177699" y="772906"/>
                  </a:lnTo>
                  <a:lnTo>
                    <a:pt x="2177575" y="772761"/>
                  </a:lnTo>
                  <a:close/>
                </a:path>
                <a:path w="2357120" h="1018539">
                  <a:moveTo>
                    <a:pt x="2169796" y="763604"/>
                  </a:moveTo>
                  <a:lnTo>
                    <a:pt x="2170191" y="764141"/>
                  </a:lnTo>
                  <a:lnTo>
                    <a:pt x="2169796" y="763604"/>
                  </a:lnTo>
                  <a:close/>
                </a:path>
                <a:path w="2357120" h="1018539">
                  <a:moveTo>
                    <a:pt x="2144655" y="734279"/>
                  </a:moveTo>
                  <a:lnTo>
                    <a:pt x="2132923" y="747948"/>
                  </a:lnTo>
                  <a:lnTo>
                    <a:pt x="2140284" y="756595"/>
                  </a:lnTo>
                  <a:lnTo>
                    <a:pt x="2145345" y="761710"/>
                  </a:lnTo>
                  <a:lnTo>
                    <a:pt x="2156158" y="747021"/>
                  </a:lnTo>
                  <a:lnTo>
                    <a:pt x="2151832" y="742658"/>
                  </a:lnTo>
                  <a:lnTo>
                    <a:pt x="2151327" y="742147"/>
                  </a:lnTo>
                  <a:lnTo>
                    <a:pt x="2144655" y="734279"/>
                  </a:lnTo>
                  <a:close/>
                </a:path>
                <a:path w="2357120" h="1018539">
                  <a:moveTo>
                    <a:pt x="2151509" y="742332"/>
                  </a:moveTo>
                  <a:lnTo>
                    <a:pt x="2151787" y="742658"/>
                  </a:lnTo>
                  <a:lnTo>
                    <a:pt x="2151509" y="742332"/>
                  </a:lnTo>
                  <a:close/>
                </a:path>
                <a:path w="2357120" h="1018539">
                  <a:moveTo>
                    <a:pt x="2151352" y="742147"/>
                  </a:moveTo>
                  <a:lnTo>
                    <a:pt x="2151509" y="742332"/>
                  </a:lnTo>
                  <a:lnTo>
                    <a:pt x="2151352" y="742147"/>
                  </a:lnTo>
                  <a:close/>
                </a:path>
                <a:path w="2357120" h="1018539">
                  <a:moveTo>
                    <a:pt x="2120500" y="707774"/>
                  </a:moveTo>
                  <a:lnTo>
                    <a:pt x="2108768" y="721443"/>
                  </a:lnTo>
                  <a:lnTo>
                    <a:pt x="2120500" y="735112"/>
                  </a:lnTo>
                  <a:lnTo>
                    <a:pt x="2132233" y="721443"/>
                  </a:lnTo>
                  <a:lnTo>
                    <a:pt x="2120500" y="707774"/>
                  </a:lnTo>
                  <a:close/>
                </a:path>
                <a:path w="2357120" h="1018539">
                  <a:moveTo>
                    <a:pt x="2096000" y="680773"/>
                  </a:moveTo>
                  <a:lnTo>
                    <a:pt x="2085188" y="695462"/>
                  </a:lnTo>
                  <a:lnTo>
                    <a:pt x="2085303" y="695610"/>
                  </a:lnTo>
                  <a:lnTo>
                    <a:pt x="2094735" y="706647"/>
                  </a:lnTo>
                  <a:lnTo>
                    <a:pt x="2097035" y="708943"/>
                  </a:lnTo>
                  <a:lnTo>
                    <a:pt x="2107847" y="694253"/>
                  </a:lnTo>
                  <a:lnTo>
                    <a:pt x="2106291" y="692709"/>
                  </a:lnTo>
                  <a:lnTo>
                    <a:pt x="2105777" y="692199"/>
                  </a:lnTo>
                  <a:lnTo>
                    <a:pt x="2096000" y="680773"/>
                  </a:lnTo>
                  <a:close/>
                </a:path>
                <a:path w="2357120" h="1018539">
                  <a:moveTo>
                    <a:pt x="2084842" y="695099"/>
                  </a:moveTo>
                  <a:lnTo>
                    <a:pt x="2085280" y="695610"/>
                  </a:lnTo>
                  <a:lnTo>
                    <a:pt x="2084842" y="695099"/>
                  </a:lnTo>
                  <a:close/>
                </a:path>
                <a:path w="2357120" h="1018539">
                  <a:moveTo>
                    <a:pt x="2105928" y="692349"/>
                  </a:moveTo>
                  <a:lnTo>
                    <a:pt x="2106237" y="692709"/>
                  </a:lnTo>
                  <a:lnTo>
                    <a:pt x="2105928" y="692349"/>
                  </a:lnTo>
                  <a:close/>
                </a:path>
                <a:path w="2357120" h="1018539">
                  <a:moveTo>
                    <a:pt x="2105799" y="692199"/>
                  </a:moveTo>
                  <a:lnTo>
                    <a:pt x="2105928" y="692349"/>
                  </a:lnTo>
                  <a:lnTo>
                    <a:pt x="2105799" y="692199"/>
                  </a:lnTo>
                  <a:close/>
                </a:path>
                <a:path w="2357120" h="1018539">
                  <a:moveTo>
                    <a:pt x="2070809" y="655638"/>
                  </a:moveTo>
                  <a:lnTo>
                    <a:pt x="2059997" y="670286"/>
                  </a:lnTo>
                  <a:lnTo>
                    <a:pt x="2065978" y="676275"/>
                  </a:lnTo>
                  <a:lnTo>
                    <a:pt x="2072650" y="682867"/>
                  </a:lnTo>
                  <a:lnTo>
                    <a:pt x="2083347" y="668259"/>
                  </a:lnTo>
                  <a:lnTo>
                    <a:pt x="2076791" y="661545"/>
                  </a:lnTo>
                  <a:lnTo>
                    <a:pt x="2070809" y="655638"/>
                  </a:lnTo>
                  <a:close/>
                </a:path>
                <a:path w="2357120" h="1018539">
                  <a:moveTo>
                    <a:pt x="2049180" y="655235"/>
                  </a:moveTo>
                  <a:lnTo>
                    <a:pt x="2045274" y="655235"/>
                  </a:lnTo>
                  <a:lnTo>
                    <a:pt x="2047459" y="657517"/>
                  </a:lnTo>
                  <a:lnTo>
                    <a:pt x="2049180" y="655235"/>
                  </a:lnTo>
                  <a:close/>
                </a:path>
                <a:path w="2357120" h="1018539">
                  <a:moveTo>
                    <a:pt x="2045734" y="630261"/>
                  </a:moveTo>
                  <a:lnTo>
                    <a:pt x="2034922" y="645030"/>
                  </a:lnTo>
                  <a:lnTo>
                    <a:pt x="2045274" y="655369"/>
                  </a:lnTo>
                  <a:lnTo>
                    <a:pt x="2045274" y="655235"/>
                  </a:lnTo>
                  <a:lnTo>
                    <a:pt x="2049180" y="655235"/>
                  </a:lnTo>
                  <a:lnTo>
                    <a:pt x="2058387" y="643016"/>
                  </a:lnTo>
                  <a:lnTo>
                    <a:pt x="2056086" y="640734"/>
                  </a:lnTo>
                  <a:lnTo>
                    <a:pt x="2046424" y="630932"/>
                  </a:lnTo>
                  <a:lnTo>
                    <a:pt x="2045734" y="630261"/>
                  </a:lnTo>
                  <a:close/>
                </a:path>
                <a:path w="2357120" h="1018539">
                  <a:moveTo>
                    <a:pt x="2028151" y="624621"/>
                  </a:moveTo>
                  <a:lnTo>
                    <a:pt x="2014908" y="624621"/>
                  </a:lnTo>
                  <a:lnTo>
                    <a:pt x="2022384" y="632275"/>
                  </a:lnTo>
                  <a:lnTo>
                    <a:pt x="2028151" y="624621"/>
                  </a:lnTo>
                  <a:close/>
                </a:path>
                <a:path w="2357120" h="1018539">
                  <a:moveTo>
                    <a:pt x="2019969" y="605018"/>
                  </a:moveTo>
                  <a:lnTo>
                    <a:pt x="2010077" y="620459"/>
                  </a:lnTo>
                  <a:lnTo>
                    <a:pt x="2015368" y="625158"/>
                  </a:lnTo>
                  <a:lnTo>
                    <a:pt x="2014908" y="624621"/>
                  </a:lnTo>
                  <a:lnTo>
                    <a:pt x="2028151" y="624621"/>
                  </a:lnTo>
                  <a:lnTo>
                    <a:pt x="2033311" y="617774"/>
                  </a:lnTo>
                  <a:lnTo>
                    <a:pt x="2025490" y="609852"/>
                  </a:lnTo>
                  <a:lnTo>
                    <a:pt x="2019969" y="605018"/>
                  </a:lnTo>
                  <a:close/>
                </a:path>
                <a:path w="2357120" h="1018539">
                  <a:moveTo>
                    <a:pt x="1993973" y="581118"/>
                  </a:moveTo>
                  <a:lnTo>
                    <a:pt x="1984081" y="596559"/>
                  </a:lnTo>
                  <a:lnTo>
                    <a:pt x="1994663" y="605824"/>
                  </a:lnTo>
                  <a:lnTo>
                    <a:pt x="1996734" y="607972"/>
                  </a:lnTo>
                  <a:lnTo>
                    <a:pt x="2007546" y="593202"/>
                  </a:lnTo>
                  <a:lnTo>
                    <a:pt x="2004785" y="590517"/>
                  </a:lnTo>
                  <a:lnTo>
                    <a:pt x="1993973" y="581118"/>
                  </a:lnTo>
                  <a:close/>
                </a:path>
                <a:path w="2357120" h="1018539">
                  <a:moveTo>
                    <a:pt x="1994203" y="605421"/>
                  </a:moveTo>
                  <a:lnTo>
                    <a:pt x="1994603" y="605824"/>
                  </a:lnTo>
                  <a:lnTo>
                    <a:pt x="1994203" y="605421"/>
                  </a:lnTo>
                  <a:close/>
                </a:path>
                <a:path w="2357120" h="1018539">
                  <a:moveTo>
                    <a:pt x="1968208" y="556815"/>
                  </a:moveTo>
                  <a:lnTo>
                    <a:pt x="1958315" y="572256"/>
                  </a:lnTo>
                  <a:lnTo>
                    <a:pt x="1961536" y="575210"/>
                  </a:lnTo>
                  <a:lnTo>
                    <a:pt x="1971543" y="583938"/>
                  </a:lnTo>
                  <a:lnTo>
                    <a:pt x="1981435" y="568497"/>
                  </a:lnTo>
                  <a:lnTo>
                    <a:pt x="1971428" y="559635"/>
                  </a:lnTo>
                  <a:lnTo>
                    <a:pt x="1968208" y="556815"/>
                  </a:lnTo>
                  <a:close/>
                </a:path>
                <a:path w="2357120" h="1018539">
                  <a:moveTo>
                    <a:pt x="1949411" y="553727"/>
                  </a:moveTo>
                  <a:lnTo>
                    <a:pt x="1938991" y="553727"/>
                  </a:lnTo>
                  <a:lnTo>
                    <a:pt x="1939797" y="554533"/>
                  </a:lnTo>
                  <a:lnTo>
                    <a:pt x="1944858" y="559769"/>
                  </a:lnTo>
                  <a:lnTo>
                    <a:pt x="1949411" y="553727"/>
                  </a:lnTo>
                  <a:close/>
                </a:path>
                <a:path w="2357120" h="1018539">
                  <a:moveTo>
                    <a:pt x="1939702" y="554459"/>
                  </a:moveTo>
                  <a:close/>
                </a:path>
                <a:path w="2357120" h="1018539">
                  <a:moveTo>
                    <a:pt x="1938991" y="553727"/>
                  </a:moveTo>
                  <a:lnTo>
                    <a:pt x="1939702" y="554459"/>
                  </a:lnTo>
                  <a:lnTo>
                    <a:pt x="1938991" y="553727"/>
                  </a:lnTo>
                  <a:close/>
                </a:path>
                <a:path w="2357120" h="1018539">
                  <a:moveTo>
                    <a:pt x="1941752" y="532781"/>
                  </a:moveTo>
                  <a:lnTo>
                    <a:pt x="1932550" y="548893"/>
                  </a:lnTo>
                  <a:lnTo>
                    <a:pt x="1939702" y="554459"/>
                  </a:lnTo>
                  <a:lnTo>
                    <a:pt x="1938991" y="553727"/>
                  </a:lnTo>
                  <a:lnTo>
                    <a:pt x="1949411" y="553727"/>
                  </a:lnTo>
                  <a:lnTo>
                    <a:pt x="1955785" y="545268"/>
                  </a:lnTo>
                  <a:lnTo>
                    <a:pt x="1949459" y="538823"/>
                  </a:lnTo>
                  <a:lnTo>
                    <a:pt x="1941752" y="532781"/>
                  </a:lnTo>
                  <a:close/>
                </a:path>
                <a:path w="2357120" h="1018539">
                  <a:moveTo>
                    <a:pt x="1920282" y="534929"/>
                  </a:moveTo>
                  <a:lnTo>
                    <a:pt x="1915986" y="534929"/>
                  </a:lnTo>
                  <a:lnTo>
                    <a:pt x="1916331" y="535198"/>
                  </a:lnTo>
                  <a:lnTo>
                    <a:pt x="1918747" y="537346"/>
                  </a:lnTo>
                  <a:lnTo>
                    <a:pt x="1920282" y="534929"/>
                  </a:lnTo>
                  <a:close/>
                </a:path>
                <a:path w="2357120" h="1018539">
                  <a:moveTo>
                    <a:pt x="1916000" y="534941"/>
                  </a:moveTo>
                  <a:lnTo>
                    <a:pt x="1916293" y="535198"/>
                  </a:lnTo>
                  <a:lnTo>
                    <a:pt x="1916000" y="534941"/>
                  </a:lnTo>
                  <a:close/>
                </a:path>
                <a:path w="2357120" h="1018539">
                  <a:moveTo>
                    <a:pt x="1914606" y="510626"/>
                  </a:moveTo>
                  <a:lnTo>
                    <a:pt x="1905404" y="526739"/>
                  </a:lnTo>
                  <a:lnTo>
                    <a:pt x="1916000" y="534941"/>
                  </a:lnTo>
                  <a:lnTo>
                    <a:pt x="1920282" y="534929"/>
                  </a:lnTo>
                  <a:lnTo>
                    <a:pt x="1928639" y="521771"/>
                  </a:lnTo>
                  <a:lnTo>
                    <a:pt x="1925764" y="519220"/>
                  </a:lnTo>
                  <a:lnTo>
                    <a:pt x="1914606" y="510626"/>
                  </a:lnTo>
                  <a:close/>
                </a:path>
                <a:path w="2357120" h="1018539">
                  <a:moveTo>
                    <a:pt x="1888266" y="487398"/>
                  </a:moveTo>
                  <a:lnTo>
                    <a:pt x="1879064" y="503510"/>
                  </a:lnTo>
                  <a:lnTo>
                    <a:pt x="1892866" y="514252"/>
                  </a:lnTo>
                  <a:lnTo>
                    <a:pt x="1902068" y="498139"/>
                  </a:lnTo>
                  <a:lnTo>
                    <a:pt x="1888266" y="487398"/>
                  </a:lnTo>
                  <a:close/>
                </a:path>
                <a:path w="2357120" h="1018539">
                  <a:moveTo>
                    <a:pt x="1861350" y="466049"/>
                  </a:moveTo>
                  <a:lnTo>
                    <a:pt x="1851228" y="481221"/>
                  </a:lnTo>
                  <a:lnTo>
                    <a:pt x="1855368" y="484981"/>
                  </a:lnTo>
                  <a:lnTo>
                    <a:pt x="1865261" y="492769"/>
                  </a:lnTo>
                  <a:lnTo>
                    <a:pt x="1874463" y="476656"/>
                  </a:lnTo>
                  <a:lnTo>
                    <a:pt x="1865318" y="469540"/>
                  </a:lnTo>
                  <a:lnTo>
                    <a:pt x="1861350" y="466049"/>
                  </a:lnTo>
                  <a:close/>
                </a:path>
                <a:path w="2357120" h="1018539">
                  <a:moveTo>
                    <a:pt x="1864870" y="469191"/>
                  </a:moveTo>
                  <a:lnTo>
                    <a:pt x="1865261" y="469540"/>
                  </a:lnTo>
                  <a:lnTo>
                    <a:pt x="1864870" y="469191"/>
                  </a:lnTo>
                  <a:close/>
                </a:path>
                <a:path w="2357120" h="1018539">
                  <a:moveTo>
                    <a:pt x="1864809" y="469137"/>
                  </a:moveTo>
                  <a:close/>
                </a:path>
                <a:path w="2357120" h="1018539">
                  <a:moveTo>
                    <a:pt x="1841719" y="464303"/>
                  </a:moveTo>
                  <a:lnTo>
                    <a:pt x="1830753" y="464303"/>
                  </a:lnTo>
                  <a:lnTo>
                    <a:pt x="1838345" y="470211"/>
                  </a:lnTo>
                  <a:lnTo>
                    <a:pt x="1841719" y="464303"/>
                  </a:lnTo>
                  <a:close/>
                </a:path>
                <a:path w="2357120" h="1018539">
                  <a:moveTo>
                    <a:pt x="1833284" y="443492"/>
                  </a:moveTo>
                  <a:lnTo>
                    <a:pt x="1824772" y="460141"/>
                  </a:lnTo>
                  <a:lnTo>
                    <a:pt x="1831098" y="464572"/>
                  </a:lnTo>
                  <a:lnTo>
                    <a:pt x="1830753" y="464303"/>
                  </a:lnTo>
                  <a:lnTo>
                    <a:pt x="1841719" y="464303"/>
                  </a:lnTo>
                  <a:lnTo>
                    <a:pt x="1847547" y="454099"/>
                  </a:lnTo>
                  <a:lnTo>
                    <a:pt x="1839840" y="448057"/>
                  </a:lnTo>
                  <a:lnTo>
                    <a:pt x="1833284" y="443492"/>
                  </a:lnTo>
                  <a:close/>
                </a:path>
                <a:path w="2357120" h="1018539">
                  <a:moveTo>
                    <a:pt x="1814008" y="442955"/>
                  </a:moveTo>
                  <a:lnTo>
                    <a:pt x="1804068" y="442955"/>
                  </a:lnTo>
                  <a:lnTo>
                    <a:pt x="1804873" y="443626"/>
                  </a:lnTo>
                  <a:lnTo>
                    <a:pt x="1810279" y="448594"/>
                  </a:lnTo>
                  <a:lnTo>
                    <a:pt x="1814008" y="442955"/>
                  </a:lnTo>
                  <a:close/>
                </a:path>
                <a:path w="2357120" h="1018539">
                  <a:moveTo>
                    <a:pt x="1804585" y="443425"/>
                  </a:moveTo>
                  <a:lnTo>
                    <a:pt x="1804807" y="443626"/>
                  </a:lnTo>
                  <a:lnTo>
                    <a:pt x="1804585" y="443425"/>
                  </a:lnTo>
                  <a:close/>
                </a:path>
                <a:path w="2357120" h="1018539">
                  <a:moveTo>
                    <a:pt x="1804068" y="442955"/>
                  </a:moveTo>
                  <a:lnTo>
                    <a:pt x="1804585" y="443425"/>
                  </a:lnTo>
                  <a:lnTo>
                    <a:pt x="1804873" y="443626"/>
                  </a:lnTo>
                  <a:lnTo>
                    <a:pt x="1804068" y="442955"/>
                  </a:lnTo>
                  <a:close/>
                </a:path>
                <a:path w="2357120" h="1018539">
                  <a:moveTo>
                    <a:pt x="1805908" y="421740"/>
                  </a:moveTo>
                  <a:lnTo>
                    <a:pt x="1797396" y="438389"/>
                  </a:lnTo>
                  <a:lnTo>
                    <a:pt x="1804585" y="443425"/>
                  </a:lnTo>
                  <a:lnTo>
                    <a:pt x="1804068" y="442955"/>
                  </a:lnTo>
                  <a:lnTo>
                    <a:pt x="1814008" y="442955"/>
                  </a:lnTo>
                  <a:lnTo>
                    <a:pt x="1820401" y="433287"/>
                  </a:lnTo>
                  <a:lnTo>
                    <a:pt x="1813845" y="427245"/>
                  </a:lnTo>
                  <a:lnTo>
                    <a:pt x="1805908" y="421740"/>
                  </a:lnTo>
                  <a:close/>
                </a:path>
                <a:path w="2357120" h="1018539">
                  <a:moveTo>
                    <a:pt x="1777497" y="401868"/>
                  </a:moveTo>
                  <a:lnTo>
                    <a:pt x="1768985" y="418518"/>
                  </a:lnTo>
                  <a:lnTo>
                    <a:pt x="1783248" y="428454"/>
                  </a:lnTo>
                  <a:lnTo>
                    <a:pt x="1791760" y="411804"/>
                  </a:lnTo>
                  <a:lnTo>
                    <a:pt x="1777497" y="401868"/>
                  </a:lnTo>
                  <a:close/>
                </a:path>
                <a:path w="2357120" h="1018539">
                  <a:moveTo>
                    <a:pt x="1749324" y="403044"/>
                  </a:moveTo>
                  <a:lnTo>
                    <a:pt x="1754722" y="407507"/>
                  </a:lnTo>
                  <a:lnTo>
                    <a:pt x="1757120" y="403479"/>
                  </a:lnTo>
                  <a:lnTo>
                    <a:pt x="1750006" y="403479"/>
                  </a:lnTo>
                  <a:lnTo>
                    <a:pt x="1749324" y="403044"/>
                  </a:lnTo>
                  <a:close/>
                </a:path>
                <a:path w="2357120" h="1018539">
                  <a:moveTo>
                    <a:pt x="1749201" y="402942"/>
                  </a:moveTo>
                  <a:lnTo>
                    <a:pt x="1750006" y="403479"/>
                  </a:lnTo>
                  <a:lnTo>
                    <a:pt x="1749201" y="402942"/>
                  </a:lnTo>
                  <a:close/>
                </a:path>
                <a:path w="2357120" h="1018539">
                  <a:moveTo>
                    <a:pt x="1757440" y="402942"/>
                  </a:moveTo>
                  <a:lnTo>
                    <a:pt x="1749201" y="402942"/>
                  </a:lnTo>
                  <a:lnTo>
                    <a:pt x="1750006" y="403479"/>
                  </a:lnTo>
                  <a:lnTo>
                    <a:pt x="1757120" y="403479"/>
                  </a:lnTo>
                  <a:lnTo>
                    <a:pt x="1757440" y="402942"/>
                  </a:lnTo>
                  <a:close/>
                </a:path>
                <a:path w="2357120" h="1018539">
                  <a:moveTo>
                    <a:pt x="1749201" y="381056"/>
                  </a:moveTo>
                  <a:lnTo>
                    <a:pt x="1741379" y="397974"/>
                  </a:lnTo>
                  <a:lnTo>
                    <a:pt x="1749324" y="403044"/>
                  </a:lnTo>
                  <a:lnTo>
                    <a:pt x="1757440" y="402942"/>
                  </a:lnTo>
                  <a:lnTo>
                    <a:pt x="1764154" y="391664"/>
                  </a:lnTo>
                  <a:lnTo>
                    <a:pt x="1758288" y="386830"/>
                  </a:lnTo>
                  <a:lnTo>
                    <a:pt x="1749201" y="381056"/>
                  </a:lnTo>
                  <a:close/>
                </a:path>
                <a:path w="2357120" h="1018539">
                  <a:moveTo>
                    <a:pt x="1721365" y="361587"/>
                  </a:moveTo>
                  <a:lnTo>
                    <a:pt x="1712393" y="377834"/>
                  </a:lnTo>
                  <a:lnTo>
                    <a:pt x="1720560" y="383876"/>
                  </a:lnTo>
                  <a:lnTo>
                    <a:pt x="1726656" y="388173"/>
                  </a:lnTo>
                  <a:lnTo>
                    <a:pt x="1735168" y="371658"/>
                  </a:lnTo>
                  <a:lnTo>
                    <a:pt x="1729187" y="367361"/>
                  </a:lnTo>
                  <a:lnTo>
                    <a:pt x="1721365" y="361587"/>
                  </a:lnTo>
                  <a:close/>
                </a:path>
                <a:path w="2357120" h="1018539">
                  <a:moveTo>
                    <a:pt x="1729234" y="367361"/>
                  </a:moveTo>
                  <a:lnTo>
                    <a:pt x="1729417" y="367495"/>
                  </a:lnTo>
                  <a:lnTo>
                    <a:pt x="1729234" y="367361"/>
                  </a:lnTo>
                  <a:close/>
                </a:path>
                <a:path w="2357120" h="1018539">
                  <a:moveTo>
                    <a:pt x="1692034" y="342118"/>
                  </a:moveTo>
                  <a:lnTo>
                    <a:pt x="1684097" y="359036"/>
                  </a:lnTo>
                  <a:lnTo>
                    <a:pt x="1698705" y="368301"/>
                  </a:lnTo>
                  <a:lnTo>
                    <a:pt x="1706527" y="351383"/>
                  </a:lnTo>
                  <a:lnTo>
                    <a:pt x="1698475" y="346281"/>
                  </a:lnTo>
                  <a:lnTo>
                    <a:pt x="1692034" y="342118"/>
                  </a:lnTo>
                  <a:close/>
                </a:path>
                <a:path w="2357120" h="1018539">
                  <a:moveTo>
                    <a:pt x="1663277" y="324260"/>
                  </a:moveTo>
                  <a:lnTo>
                    <a:pt x="1654421" y="340641"/>
                  </a:lnTo>
                  <a:lnTo>
                    <a:pt x="1658677" y="343864"/>
                  </a:lnTo>
                  <a:lnTo>
                    <a:pt x="1669719" y="350174"/>
                  </a:lnTo>
                  <a:lnTo>
                    <a:pt x="1677080" y="332988"/>
                  </a:lnTo>
                  <a:lnTo>
                    <a:pt x="1666498" y="326812"/>
                  </a:lnTo>
                  <a:lnTo>
                    <a:pt x="1666754" y="326812"/>
                  </a:lnTo>
                  <a:lnTo>
                    <a:pt x="1663277" y="324260"/>
                  </a:lnTo>
                  <a:close/>
                </a:path>
                <a:path w="2357120" h="1018539">
                  <a:moveTo>
                    <a:pt x="1666754" y="326812"/>
                  </a:moveTo>
                  <a:lnTo>
                    <a:pt x="1666498" y="326812"/>
                  </a:lnTo>
                  <a:lnTo>
                    <a:pt x="1667303" y="327214"/>
                  </a:lnTo>
                  <a:lnTo>
                    <a:pt x="1666754" y="326812"/>
                  </a:lnTo>
                  <a:close/>
                </a:path>
                <a:path w="2357120" h="1018539">
                  <a:moveTo>
                    <a:pt x="1633601" y="305060"/>
                  </a:moveTo>
                  <a:lnTo>
                    <a:pt x="1626240" y="322381"/>
                  </a:lnTo>
                  <a:lnTo>
                    <a:pt x="1640963" y="331108"/>
                  </a:lnTo>
                  <a:lnTo>
                    <a:pt x="1648439" y="313787"/>
                  </a:lnTo>
                  <a:lnTo>
                    <a:pt x="1634751" y="305865"/>
                  </a:lnTo>
                  <a:lnTo>
                    <a:pt x="1633601" y="305060"/>
                  </a:lnTo>
                  <a:close/>
                </a:path>
                <a:path w="2357120" h="1018539">
                  <a:moveTo>
                    <a:pt x="1604960" y="287068"/>
                  </a:moveTo>
                  <a:lnTo>
                    <a:pt x="1596563" y="303717"/>
                  </a:lnTo>
                  <a:lnTo>
                    <a:pt x="1611401" y="313787"/>
                  </a:lnTo>
                  <a:lnTo>
                    <a:pt x="1618763" y="296467"/>
                  </a:lnTo>
                  <a:lnTo>
                    <a:pt x="1618188" y="296198"/>
                  </a:lnTo>
                  <a:lnTo>
                    <a:pt x="1604960" y="287068"/>
                  </a:lnTo>
                  <a:close/>
                </a:path>
                <a:path w="2357120" h="1018539">
                  <a:moveTo>
                    <a:pt x="1618188" y="296198"/>
                  </a:moveTo>
                  <a:lnTo>
                    <a:pt x="1618648" y="296467"/>
                  </a:lnTo>
                  <a:lnTo>
                    <a:pt x="1618404" y="296299"/>
                  </a:lnTo>
                  <a:lnTo>
                    <a:pt x="1618188" y="296198"/>
                  </a:lnTo>
                  <a:close/>
                </a:path>
                <a:path w="2357120" h="1018539">
                  <a:moveTo>
                    <a:pt x="1618404" y="296299"/>
                  </a:moveTo>
                  <a:lnTo>
                    <a:pt x="1618648" y="296467"/>
                  </a:lnTo>
                  <a:lnTo>
                    <a:pt x="1618404" y="296299"/>
                  </a:lnTo>
                  <a:close/>
                </a:path>
                <a:path w="2357120" h="1018539">
                  <a:moveTo>
                    <a:pt x="1618257" y="296198"/>
                  </a:moveTo>
                  <a:lnTo>
                    <a:pt x="1618404" y="296299"/>
                  </a:lnTo>
                  <a:lnTo>
                    <a:pt x="1618257" y="296198"/>
                  </a:lnTo>
                  <a:close/>
                </a:path>
                <a:path w="2357120" h="1018539">
                  <a:moveTo>
                    <a:pt x="1574248" y="270150"/>
                  </a:moveTo>
                  <a:lnTo>
                    <a:pt x="1567347" y="287739"/>
                  </a:lnTo>
                  <a:lnTo>
                    <a:pt x="1576549" y="292573"/>
                  </a:lnTo>
                  <a:lnTo>
                    <a:pt x="1582415" y="295795"/>
                  </a:lnTo>
                  <a:lnTo>
                    <a:pt x="1589317" y="278206"/>
                  </a:lnTo>
                  <a:lnTo>
                    <a:pt x="1583450" y="275118"/>
                  </a:lnTo>
                  <a:lnTo>
                    <a:pt x="1574248" y="270150"/>
                  </a:lnTo>
                  <a:close/>
                </a:path>
                <a:path w="2357120" h="1018539">
                  <a:moveTo>
                    <a:pt x="1544802" y="253903"/>
                  </a:moveTo>
                  <a:lnTo>
                    <a:pt x="1536866" y="270955"/>
                  </a:lnTo>
                  <a:lnTo>
                    <a:pt x="1540431" y="273104"/>
                  </a:lnTo>
                  <a:lnTo>
                    <a:pt x="1552279" y="279549"/>
                  </a:lnTo>
                  <a:lnTo>
                    <a:pt x="1559295" y="261959"/>
                  </a:lnTo>
                  <a:lnTo>
                    <a:pt x="1548073" y="256051"/>
                  </a:lnTo>
                  <a:lnTo>
                    <a:pt x="1547563" y="255783"/>
                  </a:lnTo>
                  <a:lnTo>
                    <a:pt x="1544802" y="253903"/>
                  </a:lnTo>
                  <a:close/>
                </a:path>
                <a:path w="2357120" h="1018539">
                  <a:moveTo>
                    <a:pt x="1547563" y="255783"/>
                  </a:moveTo>
                  <a:lnTo>
                    <a:pt x="1548023" y="256051"/>
                  </a:lnTo>
                  <a:lnTo>
                    <a:pt x="1547836" y="255927"/>
                  </a:lnTo>
                  <a:lnTo>
                    <a:pt x="1547563" y="255783"/>
                  </a:lnTo>
                  <a:close/>
                </a:path>
                <a:path w="2357120" h="1018539">
                  <a:moveTo>
                    <a:pt x="1547836" y="255927"/>
                  </a:moveTo>
                  <a:lnTo>
                    <a:pt x="1548023" y="256051"/>
                  </a:lnTo>
                  <a:lnTo>
                    <a:pt x="1547836" y="255927"/>
                  </a:lnTo>
                  <a:close/>
                </a:path>
                <a:path w="2357120" h="1018539">
                  <a:moveTo>
                    <a:pt x="1547620" y="255783"/>
                  </a:moveTo>
                  <a:lnTo>
                    <a:pt x="1547836" y="255927"/>
                  </a:lnTo>
                  <a:lnTo>
                    <a:pt x="1547620" y="255783"/>
                  </a:lnTo>
                  <a:close/>
                </a:path>
                <a:path w="2357120" h="1018539">
                  <a:moveTo>
                    <a:pt x="1522397" y="261772"/>
                  </a:moveTo>
                  <a:lnTo>
                    <a:pt x="1522948" y="262094"/>
                  </a:lnTo>
                  <a:lnTo>
                    <a:pt x="1522397" y="261772"/>
                  </a:lnTo>
                  <a:close/>
                </a:path>
                <a:path w="2357120" h="1018539">
                  <a:moveTo>
                    <a:pt x="1522257" y="261691"/>
                  </a:moveTo>
                  <a:lnTo>
                    <a:pt x="1522397" y="261772"/>
                  </a:lnTo>
                  <a:lnTo>
                    <a:pt x="1522257" y="261691"/>
                  </a:lnTo>
                  <a:close/>
                </a:path>
                <a:path w="2357120" h="1018539">
                  <a:moveTo>
                    <a:pt x="1514321" y="236717"/>
                  </a:moveTo>
                  <a:lnTo>
                    <a:pt x="1507764" y="254575"/>
                  </a:lnTo>
                  <a:lnTo>
                    <a:pt x="1522348" y="261797"/>
                  </a:lnTo>
                  <a:lnTo>
                    <a:pt x="1530194" y="244773"/>
                  </a:lnTo>
                  <a:lnTo>
                    <a:pt x="1529734" y="244504"/>
                  </a:lnTo>
                  <a:lnTo>
                    <a:pt x="1514321" y="236717"/>
                  </a:lnTo>
                  <a:close/>
                </a:path>
                <a:path w="2357120" h="1018539">
                  <a:moveTo>
                    <a:pt x="1522434" y="261691"/>
                  </a:moveTo>
                  <a:lnTo>
                    <a:pt x="1522257" y="261691"/>
                  </a:lnTo>
                  <a:lnTo>
                    <a:pt x="1522397" y="261772"/>
                  </a:lnTo>
                  <a:close/>
                </a:path>
                <a:path w="2357120" h="1018539">
                  <a:moveTo>
                    <a:pt x="1484529" y="221276"/>
                  </a:moveTo>
                  <a:lnTo>
                    <a:pt x="1477053" y="238596"/>
                  </a:lnTo>
                  <a:lnTo>
                    <a:pt x="1484069" y="242625"/>
                  </a:lnTo>
                  <a:lnTo>
                    <a:pt x="1492581" y="246921"/>
                  </a:lnTo>
                  <a:lnTo>
                    <a:pt x="1499022" y="229198"/>
                  </a:lnTo>
                  <a:lnTo>
                    <a:pt x="1491275" y="225304"/>
                  </a:lnTo>
                  <a:lnTo>
                    <a:pt x="1484529" y="221276"/>
                  </a:lnTo>
                  <a:close/>
                </a:path>
                <a:path w="2357120" h="1018539">
                  <a:moveTo>
                    <a:pt x="1490832" y="225081"/>
                  </a:moveTo>
                  <a:lnTo>
                    <a:pt x="1491201" y="225304"/>
                  </a:lnTo>
                  <a:lnTo>
                    <a:pt x="1490832" y="225081"/>
                  </a:lnTo>
                  <a:close/>
                </a:path>
                <a:path w="2357120" h="1018539">
                  <a:moveTo>
                    <a:pt x="1490756" y="225035"/>
                  </a:moveTo>
                  <a:close/>
                </a:path>
                <a:path w="2357120" h="1018539">
                  <a:moveTo>
                    <a:pt x="1453588" y="205432"/>
                  </a:moveTo>
                  <a:lnTo>
                    <a:pt x="1447376" y="223290"/>
                  </a:lnTo>
                  <a:lnTo>
                    <a:pt x="1462790" y="230540"/>
                  </a:lnTo>
                  <a:lnTo>
                    <a:pt x="1469001" y="212548"/>
                  </a:lnTo>
                  <a:lnTo>
                    <a:pt x="1453588" y="205432"/>
                  </a:lnTo>
                  <a:close/>
                </a:path>
                <a:path w="2357120" h="1018539">
                  <a:moveTo>
                    <a:pt x="1422646" y="191602"/>
                  </a:moveTo>
                  <a:lnTo>
                    <a:pt x="1416435" y="209460"/>
                  </a:lnTo>
                  <a:lnTo>
                    <a:pt x="1422416" y="212280"/>
                  </a:lnTo>
                  <a:lnTo>
                    <a:pt x="1432078" y="216576"/>
                  </a:lnTo>
                  <a:lnTo>
                    <a:pt x="1437944" y="198450"/>
                  </a:lnTo>
                  <a:lnTo>
                    <a:pt x="1428282" y="194287"/>
                  </a:lnTo>
                  <a:lnTo>
                    <a:pt x="1428512" y="194287"/>
                  </a:lnTo>
                  <a:lnTo>
                    <a:pt x="1422646" y="191602"/>
                  </a:lnTo>
                  <a:close/>
                </a:path>
                <a:path w="2357120" h="1018539">
                  <a:moveTo>
                    <a:pt x="1392050" y="177101"/>
                  </a:moveTo>
                  <a:lnTo>
                    <a:pt x="1385723" y="194959"/>
                  </a:lnTo>
                  <a:lnTo>
                    <a:pt x="1401022" y="202344"/>
                  </a:lnTo>
                  <a:lnTo>
                    <a:pt x="1407348" y="184486"/>
                  </a:lnTo>
                  <a:lnTo>
                    <a:pt x="1392050" y="177101"/>
                  </a:lnTo>
                  <a:close/>
                </a:path>
                <a:path w="2357120" h="1018539">
                  <a:moveTo>
                    <a:pt x="1372582" y="181666"/>
                  </a:moveTo>
                  <a:lnTo>
                    <a:pt x="1356277" y="181666"/>
                  </a:lnTo>
                  <a:lnTo>
                    <a:pt x="1370540" y="187977"/>
                  </a:lnTo>
                  <a:lnTo>
                    <a:pt x="1372582" y="181666"/>
                  </a:lnTo>
                  <a:close/>
                </a:path>
                <a:path w="2357120" h="1018539">
                  <a:moveTo>
                    <a:pt x="1360533" y="163003"/>
                  </a:moveTo>
                  <a:lnTo>
                    <a:pt x="1355357" y="181398"/>
                  </a:lnTo>
                  <a:lnTo>
                    <a:pt x="1356507" y="181800"/>
                  </a:lnTo>
                  <a:lnTo>
                    <a:pt x="1356277" y="181666"/>
                  </a:lnTo>
                  <a:lnTo>
                    <a:pt x="1372582" y="181666"/>
                  </a:lnTo>
                  <a:lnTo>
                    <a:pt x="1376406" y="169850"/>
                  </a:lnTo>
                  <a:lnTo>
                    <a:pt x="1361913" y="163540"/>
                  </a:lnTo>
                  <a:lnTo>
                    <a:pt x="1360533" y="163003"/>
                  </a:lnTo>
                  <a:close/>
                </a:path>
                <a:path w="2357120" h="1018539">
                  <a:moveTo>
                    <a:pt x="1329591" y="150516"/>
                  </a:moveTo>
                  <a:lnTo>
                    <a:pt x="1323610" y="168508"/>
                  </a:lnTo>
                  <a:lnTo>
                    <a:pt x="1331547" y="172133"/>
                  </a:lnTo>
                  <a:lnTo>
                    <a:pt x="1339598" y="175221"/>
                  </a:lnTo>
                  <a:lnTo>
                    <a:pt x="1344775" y="156961"/>
                  </a:lnTo>
                  <a:lnTo>
                    <a:pt x="1336953" y="153872"/>
                  </a:lnTo>
                  <a:lnTo>
                    <a:pt x="1329591" y="150516"/>
                  </a:lnTo>
                  <a:close/>
                </a:path>
                <a:path w="2357120" h="1018539">
                  <a:moveTo>
                    <a:pt x="1337002" y="153872"/>
                  </a:moveTo>
                  <a:lnTo>
                    <a:pt x="1337298" y="154007"/>
                  </a:lnTo>
                  <a:lnTo>
                    <a:pt x="1337002" y="153872"/>
                  </a:lnTo>
                  <a:close/>
                </a:path>
                <a:path w="2357120" h="1018539">
                  <a:moveTo>
                    <a:pt x="1308465" y="160720"/>
                  </a:moveTo>
                  <a:lnTo>
                    <a:pt x="1306471" y="160720"/>
                  </a:lnTo>
                  <a:lnTo>
                    <a:pt x="1308197" y="161526"/>
                  </a:lnTo>
                  <a:lnTo>
                    <a:pt x="1308465" y="160720"/>
                  </a:lnTo>
                  <a:close/>
                </a:path>
                <a:path w="2357120" h="1018539">
                  <a:moveTo>
                    <a:pt x="1297960" y="137357"/>
                  </a:moveTo>
                  <a:lnTo>
                    <a:pt x="1292898" y="155752"/>
                  </a:lnTo>
                  <a:lnTo>
                    <a:pt x="1306931" y="160989"/>
                  </a:lnTo>
                  <a:lnTo>
                    <a:pt x="1306471" y="160720"/>
                  </a:lnTo>
                  <a:lnTo>
                    <a:pt x="1308465" y="160720"/>
                  </a:lnTo>
                  <a:lnTo>
                    <a:pt x="1314178" y="143534"/>
                  </a:lnTo>
                  <a:lnTo>
                    <a:pt x="1312223" y="142594"/>
                  </a:lnTo>
                  <a:lnTo>
                    <a:pt x="1297960" y="137357"/>
                  </a:lnTo>
                  <a:close/>
                </a:path>
                <a:path w="2357120" h="1018539">
                  <a:moveTo>
                    <a:pt x="1266328" y="125676"/>
                  </a:moveTo>
                  <a:lnTo>
                    <a:pt x="1261382" y="144071"/>
                  </a:lnTo>
                  <a:lnTo>
                    <a:pt x="1277140" y="149979"/>
                  </a:lnTo>
                  <a:lnTo>
                    <a:pt x="1282086" y="131449"/>
                  </a:lnTo>
                  <a:lnTo>
                    <a:pt x="1266328" y="125676"/>
                  </a:lnTo>
                  <a:close/>
                </a:path>
                <a:path w="2357120" h="1018539">
                  <a:moveTo>
                    <a:pt x="1234581" y="114397"/>
                  </a:moveTo>
                  <a:lnTo>
                    <a:pt x="1229750" y="132926"/>
                  </a:lnTo>
                  <a:lnTo>
                    <a:pt x="1245623" y="138566"/>
                  </a:lnTo>
                  <a:lnTo>
                    <a:pt x="1250339" y="120036"/>
                  </a:lnTo>
                  <a:lnTo>
                    <a:pt x="1234581" y="114397"/>
                  </a:lnTo>
                  <a:close/>
                </a:path>
                <a:path w="2357120" h="1018539">
                  <a:moveTo>
                    <a:pt x="1203064" y="102850"/>
                  </a:moveTo>
                  <a:lnTo>
                    <a:pt x="1198003" y="121245"/>
                  </a:lnTo>
                  <a:lnTo>
                    <a:pt x="1213877" y="127153"/>
                  </a:lnTo>
                  <a:lnTo>
                    <a:pt x="1218823" y="108624"/>
                  </a:lnTo>
                  <a:lnTo>
                    <a:pt x="1203064" y="102850"/>
                  </a:lnTo>
                  <a:close/>
                </a:path>
                <a:path w="2357120" h="1018539">
                  <a:moveTo>
                    <a:pt x="1170742" y="92377"/>
                  </a:moveTo>
                  <a:lnTo>
                    <a:pt x="1166630" y="111040"/>
                  </a:lnTo>
                  <a:lnTo>
                    <a:pt x="1182475" y="116143"/>
                  </a:lnTo>
                  <a:lnTo>
                    <a:pt x="1186731" y="97479"/>
                  </a:lnTo>
                  <a:lnTo>
                    <a:pt x="1170742" y="92377"/>
                  </a:lnTo>
                  <a:close/>
                </a:path>
                <a:path w="2357120" h="1018539">
                  <a:moveTo>
                    <a:pt x="1166614" y="111115"/>
                  </a:moveTo>
                  <a:close/>
                </a:path>
                <a:path w="2357120" h="1018539">
                  <a:moveTo>
                    <a:pt x="1166486" y="111040"/>
                  </a:moveTo>
                  <a:lnTo>
                    <a:pt x="1166614" y="111115"/>
                  </a:lnTo>
                  <a:lnTo>
                    <a:pt x="1166486" y="111040"/>
                  </a:lnTo>
                  <a:close/>
                </a:path>
                <a:path w="2357120" h="1018539">
                  <a:moveTo>
                    <a:pt x="1138535" y="82978"/>
                  </a:moveTo>
                  <a:lnTo>
                    <a:pt x="1134510" y="101776"/>
                  </a:lnTo>
                  <a:lnTo>
                    <a:pt x="1150498" y="106475"/>
                  </a:lnTo>
                  <a:lnTo>
                    <a:pt x="1154524" y="87677"/>
                  </a:lnTo>
                  <a:lnTo>
                    <a:pt x="1138535" y="82978"/>
                  </a:lnTo>
                  <a:close/>
                </a:path>
                <a:path w="2357120" h="1018539">
                  <a:moveTo>
                    <a:pt x="1106674" y="73042"/>
                  </a:moveTo>
                  <a:lnTo>
                    <a:pt x="1102303" y="91706"/>
                  </a:lnTo>
                  <a:lnTo>
                    <a:pt x="1118291" y="96674"/>
                  </a:lnTo>
                  <a:lnTo>
                    <a:pt x="1122662" y="78010"/>
                  </a:lnTo>
                  <a:lnTo>
                    <a:pt x="1106674" y="73042"/>
                  </a:lnTo>
                  <a:close/>
                </a:path>
                <a:path w="2357120" h="1018539">
                  <a:moveTo>
                    <a:pt x="1073892" y="64449"/>
                  </a:moveTo>
                  <a:lnTo>
                    <a:pt x="1070441" y="83381"/>
                  </a:lnTo>
                  <a:lnTo>
                    <a:pt x="1086659" y="87409"/>
                  </a:lnTo>
                  <a:lnTo>
                    <a:pt x="1090110" y="68611"/>
                  </a:lnTo>
                  <a:lnTo>
                    <a:pt x="1073892" y="64449"/>
                  </a:lnTo>
                  <a:close/>
                </a:path>
                <a:path w="2357120" h="1018539">
                  <a:moveTo>
                    <a:pt x="1041340" y="56661"/>
                  </a:moveTo>
                  <a:lnTo>
                    <a:pt x="1038119" y="75728"/>
                  </a:lnTo>
                  <a:lnTo>
                    <a:pt x="1054338" y="79487"/>
                  </a:lnTo>
                  <a:lnTo>
                    <a:pt x="1057558" y="60555"/>
                  </a:lnTo>
                  <a:lnTo>
                    <a:pt x="1041340" y="56661"/>
                  </a:lnTo>
                  <a:close/>
                </a:path>
                <a:path w="2357120" h="1018539">
                  <a:moveTo>
                    <a:pt x="1008673" y="49411"/>
                  </a:moveTo>
                  <a:lnTo>
                    <a:pt x="1005682" y="68343"/>
                  </a:lnTo>
                  <a:lnTo>
                    <a:pt x="1018105" y="71028"/>
                  </a:lnTo>
                  <a:lnTo>
                    <a:pt x="1021901" y="71834"/>
                  </a:lnTo>
                  <a:lnTo>
                    <a:pt x="1025121" y="52902"/>
                  </a:lnTo>
                  <a:lnTo>
                    <a:pt x="1021095" y="51962"/>
                  </a:lnTo>
                  <a:lnTo>
                    <a:pt x="1008673" y="49411"/>
                  </a:lnTo>
                  <a:close/>
                </a:path>
                <a:path w="2357120" h="1018539">
                  <a:moveTo>
                    <a:pt x="976121" y="42429"/>
                  </a:moveTo>
                  <a:lnTo>
                    <a:pt x="973130" y="61495"/>
                  </a:lnTo>
                  <a:lnTo>
                    <a:pt x="989464" y="64852"/>
                  </a:lnTo>
                  <a:lnTo>
                    <a:pt x="992339" y="45920"/>
                  </a:lnTo>
                  <a:lnTo>
                    <a:pt x="976121" y="42429"/>
                  </a:lnTo>
                  <a:close/>
                </a:path>
                <a:path w="2357120" h="1018539">
                  <a:moveTo>
                    <a:pt x="943511" y="35447"/>
                  </a:moveTo>
                  <a:lnTo>
                    <a:pt x="940521" y="54513"/>
                  </a:lnTo>
                  <a:lnTo>
                    <a:pt x="956808" y="58004"/>
                  </a:lnTo>
                  <a:lnTo>
                    <a:pt x="959810" y="38938"/>
                  </a:lnTo>
                  <a:lnTo>
                    <a:pt x="943511" y="35447"/>
                  </a:lnTo>
                  <a:close/>
                </a:path>
                <a:path w="2357120" h="1018539">
                  <a:moveTo>
                    <a:pt x="910430" y="29002"/>
                  </a:moveTo>
                  <a:lnTo>
                    <a:pt x="908245" y="48202"/>
                  </a:lnTo>
                  <a:lnTo>
                    <a:pt x="920506" y="50082"/>
                  </a:lnTo>
                  <a:lnTo>
                    <a:pt x="920104" y="50082"/>
                  </a:lnTo>
                  <a:lnTo>
                    <a:pt x="924222" y="50888"/>
                  </a:lnTo>
                  <a:lnTo>
                    <a:pt x="927224" y="31956"/>
                  </a:lnTo>
                  <a:lnTo>
                    <a:pt x="922899" y="31016"/>
                  </a:lnTo>
                  <a:lnTo>
                    <a:pt x="910430" y="29002"/>
                  </a:lnTo>
                  <a:close/>
                </a:path>
                <a:path w="2357120" h="1018539">
                  <a:moveTo>
                    <a:pt x="877602" y="23899"/>
                  </a:moveTo>
                  <a:lnTo>
                    <a:pt x="875405" y="43100"/>
                  </a:lnTo>
                  <a:lnTo>
                    <a:pt x="891831" y="45651"/>
                  </a:lnTo>
                  <a:lnTo>
                    <a:pt x="894016" y="26451"/>
                  </a:lnTo>
                  <a:lnTo>
                    <a:pt x="877602" y="23899"/>
                  </a:lnTo>
                  <a:close/>
                </a:path>
                <a:path w="2357120" h="1018539">
                  <a:moveTo>
                    <a:pt x="844452" y="19334"/>
                  </a:moveTo>
                  <a:lnTo>
                    <a:pt x="842773" y="38669"/>
                  </a:lnTo>
                  <a:lnTo>
                    <a:pt x="858646" y="40549"/>
                  </a:lnTo>
                  <a:lnTo>
                    <a:pt x="858393" y="40415"/>
                  </a:lnTo>
                  <a:lnTo>
                    <a:pt x="859007" y="40415"/>
                  </a:lnTo>
                  <a:lnTo>
                    <a:pt x="861177" y="21348"/>
                  </a:lnTo>
                  <a:lnTo>
                    <a:pt x="860452" y="21214"/>
                  </a:lnTo>
                  <a:lnTo>
                    <a:pt x="844452" y="19334"/>
                  </a:lnTo>
                  <a:close/>
                </a:path>
                <a:path w="2357120" h="1018539">
                  <a:moveTo>
                    <a:pt x="859007" y="40415"/>
                  </a:moveTo>
                  <a:lnTo>
                    <a:pt x="858393" y="40415"/>
                  </a:lnTo>
                  <a:lnTo>
                    <a:pt x="858991" y="40549"/>
                  </a:lnTo>
                  <a:lnTo>
                    <a:pt x="859007" y="40415"/>
                  </a:lnTo>
                  <a:close/>
                </a:path>
                <a:path w="2357120" h="1018539">
                  <a:moveTo>
                    <a:pt x="811486" y="15440"/>
                  </a:moveTo>
                  <a:lnTo>
                    <a:pt x="809818" y="34641"/>
                  </a:lnTo>
                  <a:lnTo>
                    <a:pt x="826290" y="36655"/>
                  </a:lnTo>
                  <a:lnTo>
                    <a:pt x="827969" y="17455"/>
                  </a:lnTo>
                  <a:lnTo>
                    <a:pt x="811486" y="15440"/>
                  </a:lnTo>
                  <a:close/>
                </a:path>
                <a:path w="2357120" h="1018539">
                  <a:moveTo>
                    <a:pt x="778647" y="11547"/>
                  </a:moveTo>
                  <a:lnTo>
                    <a:pt x="778037" y="11547"/>
                  </a:lnTo>
                  <a:lnTo>
                    <a:pt x="777347" y="30881"/>
                  </a:lnTo>
                  <a:lnTo>
                    <a:pt x="777209" y="30881"/>
                  </a:lnTo>
                  <a:lnTo>
                    <a:pt x="793335" y="32761"/>
                  </a:lnTo>
                  <a:lnTo>
                    <a:pt x="795015" y="13561"/>
                  </a:lnTo>
                  <a:lnTo>
                    <a:pt x="778647" y="11547"/>
                  </a:lnTo>
                  <a:close/>
                </a:path>
                <a:path w="2357120" h="1018539">
                  <a:moveTo>
                    <a:pt x="744944" y="9935"/>
                  </a:moveTo>
                  <a:lnTo>
                    <a:pt x="744254" y="29270"/>
                  </a:lnTo>
                  <a:lnTo>
                    <a:pt x="760795" y="30076"/>
                  </a:lnTo>
                  <a:lnTo>
                    <a:pt x="761497" y="10741"/>
                  </a:lnTo>
                  <a:lnTo>
                    <a:pt x="744944" y="9935"/>
                  </a:lnTo>
                  <a:close/>
                </a:path>
                <a:path w="2357120" h="1018539">
                  <a:moveTo>
                    <a:pt x="711840" y="8324"/>
                  </a:moveTo>
                  <a:lnTo>
                    <a:pt x="711150" y="27659"/>
                  </a:lnTo>
                  <a:lnTo>
                    <a:pt x="727702" y="28465"/>
                  </a:lnTo>
                  <a:lnTo>
                    <a:pt x="728392" y="9130"/>
                  </a:lnTo>
                  <a:lnTo>
                    <a:pt x="711840" y="8324"/>
                  </a:lnTo>
                  <a:close/>
                </a:path>
                <a:path w="2357120" h="1018539">
                  <a:moveTo>
                    <a:pt x="678748" y="6713"/>
                  </a:moveTo>
                  <a:lnTo>
                    <a:pt x="678058" y="26048"/>
                  </a:lnTo>
                  <a:lnTo>
                    <a:pt x="694598" y="26853"/>
                  </a:lnTo>
                  <a:lnTo>
                    <a:pt x="695300" y="7519"/>
                  </a:lnTo>
                  <a:lnTo>
                    <a:pt x="678748" y="6713"/>
                  </a:lnTo>
                  <a:close/>
                </a:path>
                <a:path w="2357120" h="1018539">
                  <a:moveTo>
                    <a:pt x="645655" y="5102"/>
                  </a:moveTo>
                  <a:lnTo>
                    <a:pt x="644954" y="24437"/>
                  </a:lnTo>
                  <a:lnTo>
                    <a:pt x="661506" y="25242"/>
                  </a:lnTo>
                  <a:lnTo>
                    <a:pt x="662196" y="5907"/>
                  </a:lnTo>
                  <a:lnTo>
                    <a:pt x="645655" y="5102"/>
                  </a:lnTo>
                  <a:close/>
                </a:path>
                <a:path w="2357120" h="1018539">
                  <a:moveTo>
                    <a:pt x="612551" y="3491"/>
                  </a:moveTo>
                  <a:lnTo>
                    <a:pt x="611861" y="22691"/>
                  </a:lnTo>
                  <a:lnTo>
                    <a:pt x="628402" y="23497"/>
                  </a:lnTo>
                  <a:lnTo>
                    <a:pt x="629103" y="4296"/>
                  </a:lnTo>
                  <a:lnTo>
                    <a:pt x="612551" y="3491"/>
                  </a:lnTo>
                  <a:close/>
                </a:path>
                <a:path w="2357120" h="1018539">
                  <a:moveTo>
                    <a:pt x="572385" y="9935"/>
                  </a:moveTo>
                  <a:lnTo>
                    <a:pt x="572385" y="20811"/>
                  </a:lnTo>
                  <a:lnTo>
                    <a:pt x="595309" y="21885"/>
                  </a:lnTo>
                  <a:lnTo>
                    <a:pt x="595391" y="19603"/>
                  </a:lnTo>
                  <a:lnTo>
                    <a:pt x="580678" y="19603"/>
                  </a:lnTo>
                  <a:lnTo>
                    <a:pt x="580674" y="19388"/>
                  </a:lnTo>
                  <a:lnTo>
                    <a:pt x="572385" y="9935"/>
                  </a:lnTo>
                  <a:close/>
                </a:path>
                <a:path w="2357120" h="1018539">
                  <a:moveTo>
                    <a:pt x="580674" y="19388"/>
                  </a:moveTo>
                  <a:lnTo>
                    <a:pt x="580678" y="19603"/>
                  </a:lnTo>
                  <a:lnTo>
                    <a:pt x="580862" y="19603"/>
                  </a:lnTo>
                  <a:lnTo>
                    <a:pt x="580674" y="19388"/>
                  </a:lnTo>
                  <a:close/>
                </a:path>
                <a:path w="2357120" h="1018539">
                  <a:moveTo>
                    <a:pt x="588948" y="0"/>
                  </a:moveTo>
                  <a:lnTo>
                    <a:pt x="580287" y="268"/>
                  </a:lnTo>
                  <a:lnTo>
                    <a:pt x="580674" y="19388"/>
                  </a:lnTo>
                  <a:lnTo>
                    <a:pt x="580862" y="19603"/>
                  </a:lnTo>
                  <a:lnTo>
                    <a:pt x="595391" y="19603"/>
                  </a:lnTo>
                  <a:lnTo>
                    <a:pt x="595681" y="11547"/>
                  </a:lnTo>
                  <a:lnTo>
                    <a:pt x="588948" y="11547"/>
                  </a:lnTo>
                  <a:lnTo>
                    <a:pt x="581012" y="1879"/>
                  </a:lnTo>
                  <a:lnTo>
                    <a:pt x="588948" y="1879"/>
                  </a:lnTo>
                  <a:lnTo>
                    <a:pt x="588948" y="0"/>
                  </a:lnTo>
                  <a:close/>
                </a:path>
                <a:path w="2357120" h="1018539">
                  <a:moveTo>
                    <a:pt x="581012" y="1879"/>
                  </a:moveTo>
                  <a:lnTo>
                    <a:pt x="588948" y="11547"/>
                  </a:lnTo>
                  <a:lnTo>
                    <a:pt x="588948" y="2306"/>
                  </a:lnTo>
                  <a:lnTo>
                    <a:pt x="581012" y="1879"/>
                  </a:lnTo>
                  <a:close/>
                </a:path>
                <a:path w="2357120" h="1018539">
                  <a:moveTo>
                    <a:pt x="588948" y="2306"/>
                  </a:moveTo>
                  <a:lnTo>
                    <a:pt x="588948" y="11547"/>
                  </a:lnTo>
                  <a:lnTo>
                    <a:pt x="595681" y="11547"/>
                  </a:lnTo>
                  <a:lnTo>
                    <a:pt x="595999" y="2685"/>
                  </a:lnTo>
                  <a:lnTo>
                    <a:pt x="588948" y="2306"/>
                  </a:lnTo>
                  <a:close/>
                </a:path>
                <a:path w="2357120" h="1018539">
                  <a:moveTo>
                    <a:pt x="588948" y="1879"/>
                  </a:moveTo>
                  <a:lnTo>
                    <a:pt x="581012" y="1879"/>
                  </a:lnTo>
                  <a:lnTo>
                    <a:pt x="588948" y="2306"/>
                  </a:lnTo>
                  <a:lnTo>
                    <a:pt x="588948" y="1879"/>
                  </a:lnTo>
                  <a:close/>
                </a:path>
                <a:path w="2357120" h="1018539">
                  <a:moveTo>
                    <a:pt x="563735" y="671"/>
                  </a:moveTo>
                  <a:lnTo>
                    <a:pt x="547171" y="1208"/>
                  </a:lnTo>
                  <a:lnTo>
                    <a:pt x="547562" y="20543"/>
                  </a:lnTo>
                  <a:lnTo>
                    <a:pt x="564126" y="20006"/>
                  </a:lnTo>
                  <a:lnTo>
                    <a:pt x="563735" y="671"/>
                  </a:lnTo>
                  <a:close/>
                </a:path>
                <a:path w="2357120" h="1018539">
                  <a:moveTo>
                    <a:pt x="530608" y="1611"/>
                  </a:moveTo>
                  <a:lnTo>
                    <a:pt x="522360" y="1879"/>
                  </a:lnTo>
                  <a:lnTo>
                    <a:pt x="513803" y="2416"/>
                  </a:lnTo>
                  <a:lnTo>
                    <a:pt x="514723" y="21751"/>
                  </a:lnTo>
                  <a:lnTo>
                    <a:pt x="523154" y="21214"/>
                  </a:lnTo>
                  <a:lnTo>
                    <a:pt x="522890" y="21214"/>
                  </a:lnTo>
                  <a:lnTo>
                    <a:pt x="531010" y="20946"/>
                  </a:lnTo>
                  <a:lnTo>
                    <a:pt x="530608" y="1611"/>
                  </a:lnTo>
                  <a:close/>
                </a:path>
                <a:path w="2357120" h="1018539">
                  <a:moveTo>
                    <a:pt x="497722" y="3491"/>
                  </a:moveTo>
                  <a:lnTo>
                    <a:pt x="481159" y="3491"/>
                  </a:lnTo>
                  <a:lnTo>
                    <a:pt x="481159" y="22825"/>
                  </a:lnTo>
                  <a:lnTo>
                    <a:pt x="497722" y="22825"/>
                  </a:lnTo>
                  <a:lnTo>
                    <a:pt x="497722" y="3491"/>
                  </a:lnTo>
                  <a:close/>
                </a:path>
                <a:path w="2357120" h="1018539">
                  <a:moveTo>
                    <a:pt x="463963" y="4967"/>
                  </a:moveTo>
                  <a:lnTo>
                    <a:pt x="462651" y="5102"/>
                  </a:lnTo>
                  <a:lnTo>
                    <a:pt x="449078" y="5102"/>
                  </a:lnTo>
                  <a:lnTo>
                    <a:pt x="447180" y="5370"/>
                  </a:lnTo>
                  <a:lnTo>
                    <a:pt x="449009" y="24571"/>
                  </a:lnTo>
                  <a:lnTo>
                    <a:pt x="450447" y="24437"/>
                  </a:lnTo>
                  <a:lnTo>
                    <a:pt x="463686" y="24437"/>
                  </a:lnTo>
                  <a:lnTo>
                    <a:pt x="465331" y="24302"/>
                  </a:lnTo>
                  <a:lnTo>
                    <a:pt x="463963" y="4967"/>
                  </a:lnTo>
                  <a:close/>
                </a:path>
                <a:path w="2357120" h="1018539">
                  <a:moveTo>
                    <a:pt x="431606" y="6713"/>
                  </a:moveTo>
                  <a:lnTo>
                    <a:pt x="425556" y="6713"/>
                  </a:lnTo>
                  <a:lnTo>
                    <a:pt x="414099" y="8324"/>
                  </a:lnTo>
                  <a:lnTo>
                    <a:pt x="416147" y="27525"/>
                  </a:lnTo>
                  <a:lnTo>
                    <a:pt x="426185" y="26048"/>
                  </a:lnTo>
                  <a:lnTo>
                    <a:pt x="427097" y="25914"/>
                  </a:lnTo>
                  <a:lnTo>
                    <a:pt x="431606" y="25914"/>
                  </a:lnTo>
                  <a:lnTo>
                    <a:pt x="431606" y="6713"/>
                  </a:lnTo>
                  <a:close/>
                </a:path>
                <a:path w="2357120" h="1018539">
                  <a:moveTo>
                    <a:pt x="427097" y="25914"/>
                  </a:moveTo>
                  <a:lnTo>
                    <a:pt x="426073" y="26048"/>
                  </a:lnTo>
                  <a:lnTo>
                    <a:pt x="427097" y="25914"/>
                  </a:lnTo>
                  <a:close/>
                </a:path>
                <a:path w="2357120" h="1018539">
                  <a:moveTo>
                    <a:pt x="431606" y="25914"/>
                  </a:moveTo>
                  <a:lnTo>
                    <a:pt x="427097" y="25914"/>
                  </a:lnTo>
                  <a:lnTo>
                    <a:pt x="426185" y="26048"/>
                  </a:lnTo>
                  <a:lnTo>
                    <a:pt x="431606" y="26048"/>
                  </a:lnTo>
                  <a:lnTo>
                    <a:pt x="431606" y="25914"/>
                  </a:lnTo>
                  <a:close/>
                </a:path>
                <a:path w="2357120" h="1018539">
                  <a:moveTo>
                    <a:pt x="385660" y="11547"/>
                  </a:moveTo>
                  <a:lnTo>
                    <a:pt x="382192" y="11547"/>
                  </a:lnTo>
                  <a:lnTo>
                    <a:pt x="382192" y="30881"/>
                  </a:lnTo>
                  <a:lnTo>
                    <a:pt x="386632" y="30881"/>
                  </a:lnTo>
                  <a:lnTo>
                    <a:pt x="396092" y="29270"/>
                  </a:lnTo>
                  <a:lnTo>
                    <a:pt x="395707" y="29270"/>
                  </a:lnTo>
                  <a:lnTo>
                    <a:pt x="396880" y="29136"/>
                  </a:lnTo>
                  <a:lnTo>
                    <a:pt x="398663" y="29136"/>
                  </a:lnTo>
                  <a:lnTo>
                    <a:pt x="398663" y="11681"/>
                  </a:lnTo>
                  <a:lnTo>
                    <a:pt x="384872" y="11681"/>
                  </a:lnTo>
                  <a:lnTo>
                    <a:pt x="385660" y="11547"/>
                  </a:lnTo>
                  <a:close/>
                </a:path>
                <a:path w="2357120" h="1018539">
                  <a:moveTo>
                    <a:pt x="396880" y="29136"/>
                  </a:moveTo>
                  <a:lnTo>
                    <a:pt x="395707" y="29270"/>
                  </a:lnTo>
                  <a:lnTo>
                    <a:pt x="396092" y="29270"/>
                  </a:lnTo>
                  <a:lnTo>
                    <a:pt x="396880" y="29136"/>
                  </a:lnTo>
                  <a:close/>
                </a:path>
                <a:path w="2357120" h="1018539">
                  <a:moveTo>
                    <a:pt x="398663" y="29136"/>
                  </a:moveTo>
                  <a:lnTo>
                    <a:pt x="396880" y="29136"/>
                  </a:lnTo>
                  <a:lnTo>
                    <a:pt x="396092" y="29270"/>
                  </a:lnTo>
                  <a:lnTo>
                    <a:pt x="398663" y="29270"/>
                  </a:lnTo>
                  <a:lnTo>
                    <a:pt x="398663" y="29136"/>
                  </a:lnTo>
                  <a:close/>
                </a:path>
                <a:path w="2357120" h="1018539">
                  <a:moveTo>
                    <a:pt x="398663" y="9935"/>
                  </a:moveTo>
                  <a:lnTo>
                    <a:pt x="395120" y="9935"/>
                  </a:lnTo>
                  <a:lnTo>
                    <a:pt x="384872" y="11681"/>
                  </a:lnTo>
                  <a:lnTo>
                    <a:pt x="386045" y="11547"/>
                  </a:lnTo>
                  <a:lnTo>
                    <a:pt x="398663" y="11547"/>
                  </a:lnTo>
                  <a:lnTo>
                    <a:pt x="398663" y="9935"/>
                  </a:lnTo>
                  <a:close/>
                </a:path>
                <a:path w="2357120" h="1018539">
                  <a:moveTo>
                    <a:pt x="398663" y="11547"/>
                  </a:moveTo>
                  <a:lnTo>
                    <a:pt x="386045" y="11547"/>
                  </a:lnTo>
                  <a:lnTo>
                    <a:pt x="384872" y="11681"/>
                  </a:lnTo>
                  <a:lnTo>
                    <a:pt x="398663" y="11681"/>
                  </a:lnTo>
                  <a:lnTo>
                    <a:pt x="398663" y="11547"/>
                  </a:lnTo>
                  <a:close/>
                </a:path>
                <a:path w="2357120" h="1018539">
                  <a:moveTo>
                    <a:pt x="353269" y="14769"/>
                  </a:moveTo>
                  <a:lnTo>
                    <a:pt x="349318" y="14769"/>
                  </a:lnTo>
                  <a:lnTo>
                    <a:pt x="349318" y="34104"/>
                  </a:lnTo>
                  <a:lnTo>
                    <a:pt x="355115" y="34104"/>
                  </a:lnTo>
                  <a:lnTo>
                    <a:pt x="362229" y="32493"/>
                  </a:lnTo>
                  <a:lnTo>
                    <a:pt x="361200" y="32493"/>
                  </a:lnTo>
                  <a:lnTo>
                    <a:pt x="362821" y="32358"/>
                  </a:lnTo>
                  <a:lnTo>
                    <a:pt x="365743" y="32358"/>
                  </a:lnTo>
                  <a:lnTo>
                    <a:pt x="365743" y="14903"/>
                  </a:lnTo>
                  <a:lnTo>
                    <a:pt x="352676" y="14903"/>
                  </a:lnTo>
                  <a:lnTo>
                    <a:pt x="353269" y="14769"/>
                  </a:lnTo>
                  <a:close/>
                </a:path>
                <a:path w="2357120" h="1018539">
                  <a:moveTo>
                    <a:pt x="362821" y="32358"/>
                  </a:moveTo>
                  <a:lnTo>
                    <a:pt x="361200" y="32493"/>
                  </a:lnTo>
                  <a:lnTo>
                    <a:pt x="362229" y="32493"/>
                  </a:lnTo>
                  <a:lnTo>
                    <a:pt x="362821" y="32358"/>
                  </a:lnTo>
                  <a:close/>
                </a:path>
                <a:path w="2357120" h="1018539">
                  <a:moveTo>
                    <a:pt x="365743" y="32358"/>
                  </a:moveTo>
                  <a:lnTo>
                    <a:pt x="362821" y="32358"/>
                  </a:lnTo>
                  <a:lnTo>
                    <a:pt x="362229" y="32493"/>
                  </a:lnTo>
                  <a:lnTo>
                    <a:pt x="365743" y="32493"/>
                  </a:lnTo>
                  <a:lnTo>
                    <a:pt x="365743" y="32358"/>
                  </a:lnTo>
                  <a:close/>
                </a:path>
                <a:path w="2357120" h="1018539">
                  <a:moveTo>
                    <a:pt x="365743" y="13158"/>
                  </a:moveTo>
                  <a:lnTo>
                    <a:pt x="360383" y="13158"/>
                  </a:lnTo>
                  <a:lnTo>
                    <a:pt x="352676" y="14903"/>
                  </a:lnTo>
                  <a:lnTo>
                    <a:pt x="354298" y="14769"/>
                  </a:lnTo>
                  <a:lnTo>
                    <a:pt x="365743" y="14769"/>
                  </a:lnTo>
                  <a:lnTo>
                    <a:pt x="365743" y="13158"/>
                  </a:lnTo>
                  <a:close/>
                </a:path>
                <a:path w="2357120" h="1018539">
                  <a:moveTo>
                    <a:pt x="365743" y="14769"/>
                  </a:moveTo>
                  <a:lnTo>
                    <a:pt x="354298" y="14769"/>
                  </a:lnTo>
                  <a:lnTo>
                    <a:pt x="352676" y="14903"/>
                  </a:lnTo>
                  <a:lnTo>
                    <a:pt x="365743" y="14903"/>
                  </a:lnTo>
                  <a:lnTo>
                    <a:pt x="365743" y="14769"/>
                  </a:lnTo>
                  <a:close/>
                </a:path>
                <a:path w="2357120" h="1018539">
                  <a:moveTo>
                    <a:pt x="317381" y="19603"/>
                  </a:moveTo>
                  <a:lnTo>
                    <a:pt x="316605" y="19603"/>
                  </a:lnTo>
                  <a:lnTo>
                    <a:pt x="316605" y="38938"/>
                  </a:lnTo>
                  <a:lnTo>
                    <a:pt x="319227" y="38938"/>
                  </a:lnTo>
                  <a:lnTo>
                    <a:pt x="326341" y="37326"/>
                  </a:lnTo>
                  <a:lnTo>
                    <a:pt x="325312" y="37326"/>
                  </a:lnTo>
                  <a:lnTo>
                    <a:pt x="326934" y="37192"/>
                  </a:lnTo>
                  <a:lnTo>
                    <a:pt x="333567" y="37192"/>
                  </a:lnTo>
                  <a:lnTo>
                    <a:pt x="334640" y="36924"/>
                  </a:lnTo>
                  <a:lnTo>
                    <a:pt x="331685" y="19737"/>
                  </a:lnTo>
                  <a:lnTo>
                    <a:pt x="316789" y="19737"/>
                  </a:lnTo>
                  <a:lnTo>
                    <a:pt x="317381" y="19603"/>
                  </a:lnTo>
                  <a:close/>
                </a:path>
                <a:path w="2357120" h="1018539">
                  <a:moveTo>
                    <a:pt x="326934" y="37192"/>
                  </a:moveTo>
                  <a:lnTo>
                    <a:pt x="325312" y="37326"/>
                  </a:lnTo>
                  <a:lnTo>
                    <a:pt x="326341" y="37326"/>
                  </a:lnTo>
                  <a:lnTo>
                    <a:pt x="326934" y="37192"/>
                  </a:lnTo>
                  <a:close/>
                </a:path>
                <a:path w="2357120" h="1018539">
                  <a:moveTo>
                    <a:pt x="333567" y="37192"/>
                  </a:moveTo>
                  <a:lnTo>
                    <a:pt x="326934" y="37192"/>
                  </a:lnTo>
                  <a:lnTo>
                    <a:pt x="326341" y="37326"/>
                  </a:lnTo>
                  <a:lnTo>
                    <a:pt x="333030" y="37326"/>
                  </a:lnTo>
                  <a:lnTo>
                    <a:pt x="333567" y="37192"/>
                  </a:lnTo>
                  <a:close/>
                </a:path>
                <a:path w="2357120" h="1018539">
                  <a:moveTo>
                    <a:pt x="331385" y="17992"/>
                  </a:moveTo>
                  <a:lnTo>
                    <a:pt x="324495" y="17992"/>
                  </a:lnTo>
                  <a:lnTo>
                    <a:pt x="316789" y="19737"/>
                  </a:lnTo>
                  <a:lnTo>
                    <a:pt x="318410" y="19603"/>
                  </a:lnTo>
                  <a:lnTo>
                    <a:pt x="331662" y="19603"/>
                  </a:lnTo>
                  <a:lnTo>
                    <a:pt x="331408" y="18126"/>
                  </a:lnTo>
                  <a:lnTo>
                    <a:pt x="330592" y="18126"/>
                  </a:lnTo>
                  <a:lnTo>
                    <a:pt x="331385" y="17992"/>
                  </a:lnTo>
                  <a:close/>
                </a:path>
                <a:path w="2357120" h="1018539">
                  <a:moveTo>
                    <a:pt x="331662" y="19603"/>
                  </a:moveTo>
                  <a:lnTo>
                    <a:pt x="318410" y="19603"/>
                  </a:lnTo>
                  <a:lnTo>
                    <a:pt x="316789" y="19737"/>
                  </a:lnTo>
                  <a:lnTo>
                    <a:pt x="331685" y="19737"/>
                  </a:lnTo>
                  <a:lnTo>
                    <a:pt x="331662" y="19603"/>
                  </a:lnTo>
                  <a:close/>
                </a:path>
                <a:path w="2357120" h="1018539">
                  <a:moveTo>
                    <a:pt x="331385" y="17992"/>
                  </a:moveTo>
                  <a:lnTo>
                    <a:pt x="330592" y="18126"/>
                  </a:lnTo>
                  <a:lnTo>
                    <a:pt x="331397" y="18059"/>
                  </a:lnTo>
                  <a:close/>
                </a:path>
                <a:path w="2357120" h="1018539">
                  <a:moveTo>
                    <a:pt x="331397" y="18059"/>
                  </a:moveTo>
                  <a:lnTo>
                    <a:pt x="330592" y="18126"/>
                  </a:lnTo>
                  <a:lnTo>
                    <a:pt x="331408" y="18126"/>
                  </a:lnTo>
                  <a:close/>
                </a:path>
                <a:path w="2357120" h="1018539">
                  <a:moveTo>
                    <a:pt x="332213" y="17992"/>
                  </a:moveTo>
                  <a:lnTo>
                    <a:pt x="331385" y="17992"/>
                  </a:lnTo>
                  <a:lnTo>
                    <a:pt x="332213" y="17992"/>
                  </a:lnTo>
                  <a:close/>
                </a:path>
                <a:path w="2357120" h="1018539">
                  <a:moveTo>
                    <a:pt x="292545" y="22825"/>
                  </a:moveTo>
                  <a:lnTo>
                    <a:pt x="287020" y="22825"/>
                  </a:lnTo>
                  <a:lnTo>
                    <a:pt x="281867" y="24302"/>
                  </a:lnTo>
                  <a:lnTo>
                    <a:pt x="285882" y="43100"/>
                  </a:lnTo>
                  <a:lnTo>
                    <a:pt x="289129" y="42160"/>
                  </a:lnTo>
                  <a:lnTo>
                    <a:pt x="288044" y="42160"/>
                  </a:lnTo>
                  <a:lnTo>
                    <a:pt x="290057" y="41892"/>
                  </a:lnTo>
                  <a:lnTo>
                    <a:pt x="295523" y="41892"/>
                  </a:lnTo>
                  <a:lnTo>
                    <a:pt x="301801" y="40415"/>
                  </a:lnTo>
                  <a:lnTo>
                    <a:pt x="298810" y="22960"/>
                  </a:lnTo>
                  <a:lnTo>
                    <a:pt x="291943" y="22960"/>
                  </a:lnTo>
                  <a:lnTo>
                    <a:pt x="292545" y="22825"/>
                  </a:lnTo>
                  <a:close/>
                </a:path>
                <a:path w="2357120" h="1018539">
                  <a:moveTo>
                    <a:pt x="290057" y="41892"/>
                  </a:moveTo>
                  <a:lnTo>
                    <a:pt x="288044" y="42160"/>
                  </a:lnTo>
                  <a:lnTo>
                    <a:pt x="289129" y="42160"/>
                  </a:lnTo>
                  <a:lnTo>
                    <a:pt x="290057" y="41892"/>
                  </a:lnTo>
                  <a:close/>
                </a:path>
                <a:path w="2357120" h="1018539">
                  <a:moveTo>
                    <a:pt x="295523" y="41892"/>
                  </a:moveTo>
                  <a:lnTo>
                    <a:pt x="290057" y="41892"/>
                  </a:lnTo>
                  <a:lnTo>
                    <a:pt x="289129" y="42160"/>
                  </a:lnTo>
                  <a:lnTo>
                    <a:pt x="294382" y="42160"/>
                  </a:lnTo>
                  <a:lnTo>
                    <a:pt x="295523" y="41892"/>
                  </a:lnTo>
                  <a:close/>
                </a:path>
                <a:path w="2357120" h="1018539">
                  <a:moveTo>
                    <a:pt x="298557" y="21483"/>
                  </a:moveTo>
                  <a:lnTo>
                    <a:pt x="291943" y="22960"/>
                  </a:lnTo>
                  <a:lnTo>
                    <a:pt x="293565" y="22825"/>
                  </a:lnTo>
                  <a:lnTo>
                    <a:pt x="298787" y="22825"/>
                  </a:lnTo>
                  <a:lnTo>
                    <a:pt x="298557" y="21483"/>
                  </a:lnTo>
                  <a:close/>
                </a:path>
                <a:path w="2357120" h="1018539">
                  <a:moveTo>
                    <a:pt x="298787" y="22825"/>
                  </a:moveTo>
                  <a:lnTo>
                    <a:pt x="293565" y="22825"/>
                  </a:lnTo>
                  <a:lnTo>
                    <a:pt x="291943" y="22960"/>
                  </a:lnTo>
                  <a:lnTo>
                    <a:pt x="298810" y="22960"/>
                  </a:lnTo>
                  <a:lnTo>
                    <a:pt x="298787" y="22825"/>
                  </a:lnTo>
                  <a:close/>
                </a:path>
                <a:path w="2357120" h="1018539">
                  <a:moveTo>
                    <a:pt x="253834" y="29270"/>
                  </a:moveTo>
                  <a:lnTo>
                    <a:pt x="251305" y="29270"/>
                  </a:lnTo>
                  <a:lnTo>
                    <a:pt x="251305" y="48605"/>
                  </a:lnTo>
                  <a:lnTo>
                    <a:pt x="255941" y="48605"/>
                  </a:lnTo>
                  <a:lnTo>
                    <a:pt x="261521" y="46994"/>
                  </a:lnTo>
                  <a:lnTo>
                    <a:pt x="260438" y="46994"/>
                  </a:lnTo>
                  <a:lnTo>
                    <a:pt x="262451" y="46725"/>
                  </a:lnTo>
                  <a:lnTo>
                    <a:pt x="267873" y="46725"/>
                  </a:lnTo>
                  <a:lnTo>
                    <a:pt x="269652" y="46188"/>
                  </a:lnTo>
                  <a:lnTo>
                    <a:pt x="266096" y="29539"/>
                  </a:lnTo>
                  <a:lnTo>
                    <a:pt x="252904" y="29539"/>
                  </a:lnTo>
                  <a:lnTo>
                    <a:pt x="253834" y="29270"/>
                  </a:lnTo>
                  <a:close/>
                </a:path>
                <a:path w="2357120" h="1018539">
                  <a:moveTo>
                    <a:pt x="262451" y="46725"/>
                  </a:moveTo>
                  <a:lnTo>
                    <a:pt x="260438" y="46994"/>
                  </a:lnTo>
                  <a:lnTo>
                    <a:pt x="261521" y="46994"/>
                  </a:lnTo>
                  <a:lnTo>
                    <a:pt x="262451" y="46725"/>
                  </a:lnTo>
                  <a:close/>
                </a:path>
                <a:path w="2357120" h="1018539">
                  <a:moveTo>
                    <a:pt x="267873" y="46725"/>
                  </a:moveTo>
                  <a:lnTo>
                    <a:pt x="262451" y="46725"/>
                  </a:lnTo>
                  <a:lnTo>
                    <a:pt x="261521" y="46994"/>
                  </a:lnTo>
                  <a:lnTo>
                    <a:pt x="266983" y="46994"/>
                  </a:lnTo>
                  <a:lnTo>
                    <a:pt x="267873" y="46725"/>
                  </a:lnTo>
                  <a:close/>
                </a:path>
                <a:path w="2357120" h="1018539">
                  <a:moveTo>
                    <a:pt x="264792" y="27659"/>
                  </a:moveTo>
                  <a:lnTo>
                    <a:pt x="259414" y="27659"/>
                  </a:lnTo>
                  <a:lnTo>
                    <a:pt x="252904" y="29539"/>
                  </a:lnTo>
                  <a:lnTo>
                    <a:pt x="254917" y="29270"/>
                  </a:lnTo>
                  <a:lnTo>
                    <a:pt x="266039" y="29270"/>
                  </a:lnTo>
                  <a:lnTo>
                    <a:pt x="265752" y="27928"/>
                  </a:lnTo>
                  <a:lnTo>
                    <a:pt x="263946" y="27928"/>
                  </a:lnTo>
                  <a:lnTo>
                    <a:pt x="264792" y="27659"/>
                  </a:lnTo>
                  <a:close/>
                </a:path>
                <a:path w="2357120" h="1018539">
                  <a:moveTo>
                    <a:pt x="266039" y="29270"/>
                  </a:moveTo>
                  <a:lnTo>
                    <a:pt x="254917" y="29270"/>
                  </a:lnTo>
                  <a:lnTo>
                    <a:pt x="252904" y="29539"/>
                  </a:lnTo>
                  <a:lnTo>
                    <a:pt x="266096" y="29539"/>
                  </a:lnTo>
                  <a:lnTo>
                    <a:pt x="266039" y="29270"/>
                  </a:lnTo>
                  <a:close/>
                </a:path>
                <a:path w="2357120" h="1018539">
                  <a:moveTo>
                    <a:pt x="265637" y="27390"/>
                  </a:moveTo>
                  <a:lnTo>
                    <a:pt x="263946" y="27928"/>
                  </a:lnTo>
                  <a:lnTo>
                    <a:pt x="265702" y="27693"/>
                  </a:lnTo>
                  <a:lnTo>
                    <a:pt x="265637" y="27390"/>
                  </a:lnTo>
                  <a:close/>
                </a:path>
                <a:path w="2357120" h="1018539">
                  <a:moveTo>
                    <a:pt x="265702" y="27693"/>
                  </a:moveTo>
                  <a:lnTo>
                    <a:pt x="263946" y="27928"/>
                  </a:lnTo>
                  <a:lnTo>
                    <a:pt x="265752" y="27928"/>
                  </a:lnTo>
                  <a:lnTo>
                    <a:pt x="265702" y="27693"/>
                  </a:lnTo>
                  <a:close/>
                </a:path>
                <a:path w="2357120" h="1018539">
                  <a:moveTo>
                    <a:pt x="265959" y="27659"/>
                  </a:moveTo>
                  <a:lnTo>
                    <a:pt x="265695" y="27659"/>
                  </a:lnTo>
                  <a:lnTo>
                    <a:pt x="265959" y="27659"/>
                  </a:lnTo>
                  <a:close/>
                </a:path>
                <a:path w="2357120" h="1018539">
                  <a:moveTo>
                    <a:pt x="233727" y="35715"/>
                  </a:moveTo>
                  <a:lnTo>
                    <a:pt x="220410" y="35715"/>
                  </a:lnTo>
                  <a:lnTo>
                    <a:pt x="218960" y="36012"/>
                  </a:lnTo>
                  <a:lnTo>
                    <a:pt x="218960" y="55050"/>
                  </a:lnTo>
                  <a:lnTo>
                    <a:pt x="221755" y="55050"/>
                  </a:lnTo>
                  <a:lnTo>
                    <a:pt x="225819" y="53439"/>
                  </a:lnTo>
                  <a:lnTo>
                    <a:pt x="224550" y="53439"/>
                  </a:lnTo>
                  <a:lnTo>
                    <a:pt x="227173" y="52902"/>
                  </a:lnTo>
                  <a:lnTo>
                    <a:pt x="232772" y="52902"/>
                  </a:lnTo>
                  <a:lnTo>
                    <a:pt x="236835" y="51290"/>
                  </a:lnTo>
                  <a:lnTo>
                    <a:pt x="237054" y="51290"/>
                  </a:lnTo>
                  <a:lnTo>
                    <a:pt x="233727" y="35715"/>
                  </a:lnTo>
                  <a:close/>
                </a:path>
                <a:path w="2357120" h="1018539">
                  <a:moveTo>
                    <a:pt x="227173" y="52902"/>
                  </a:moveTo>
                  <a:lnTo>
                    <a:pt x="224550" y="53439"/>
                  </a:lnTo>
                  <a:lnTo>
                    <a:pt x="225819" y="53439"/>
                  </a:lnTo>
                  <a:lnTo>
                    <a:pt x="227173" y="52902"/>
                  </a:lnTo>
                  <a:close/>
                </a:path>
                <a:path w="2357120" h="1018539">
                  <a:moveTo>
                    <a:pt x="232772" y="52902"/>
                  </a:moveTo>
                  <a:lnTo>
                    <a:pt x="227173" y="52902"/>
                  </a:lnTo>
                  <a:lnTo>
                    <a:pt x="225819" y="53439"/>
                  </a:lnTo>
                  <a:lnTo>
                    <a:pt x="231417" y="53439"/>
                  </a:lnTo>
                  <a:lnTo>
                    <a:pt x="232772" y="52902"/>
                  </a:lnTo>
                  <a:close/>
                </a:path>
                <a:path w="2357120" h="1018539">
                  <a:moveTo>
                    <a:pt x="237054" y="51290"/>
                  </a:moveTo>
                  <a:lnTo>
                    <a:pt x="236835" y="51290"/>
                  </a:lnTo>
                  <a:lnTo>
                    <a:pt x="236225" y="51559"/>
                  </a:lnTo>
                  <a:lnTo>
                    <a:pt x="237054" y="51290"/>
                  </a:lnTo>
                  <a:close/>
                </a:path>
                <a:path w="2357120" h="1018539">
                  <a:moveTo>
                    <a:pt x="218960" y="35787"/>
                  </a:moveTo>
                  <a:lnTo>
                    <a:pt x="217787" y="36252"/>
                  </a:lnTo>
                  <a:lnTo>
                    <a:pt x="218960" y="36012"/>
                  </a:lnTo>
                  <a:lnTo>
                    <a:pt x="218960" y="35787"/>
                  </a:lnTo>
                  <a:close/>
                </a:path>
                <a:path w="2357120" h="1018539">
                  <a:moveTo>
                    <a:pt x="228819" y="34104"/>
                  </a:moveTo>
                  <a:lnTo>
                    <a:pt x="223205" y="34104"/>
                  </a:lnTo>
                  <a:lnTo>
                    <a:pt x="218960" y="35787"/>
                  </a:lnTo>
                  <a:lnTo>
                    <a:pt x="218960" y="36012"/>
                  </a:lnTo>
                  <a:lnTo>
                    <a:pt x="220410" y="35715"/>
                  </a:lnTo>
                  <a:lnTo>
                    <a:pt x="233727" y="35715"/>
                  </a:lnTo>
                  <a:lnTo>
                    <a:pt x="233498" y="34641"/>
                  </a:lnTo>
                  <a:lnTo>
                    <a:pt x="227449" y="34641"/>
                  </a:lnTo>
                  <a:lnTo>
                    <a:pt x="228819" y="34104"/>
                  </a:lnTo>
                  <a:close/>
                </a:path>
                <a:path w="2357120" h="1018539">
                  <a:moveTo>
                    <a:pt x="219141" y="35715"/>
                  </a:moveTo>
                  <a:lnTo>
                    <a:pt x="218960" y="35715"/>
                  </a:lnTo>
                  <a:lnTo>
                    <a:pt x="219141" y="35715"/>
                  </a:lnTo>
                  <a:close/>
                </a:path>
                <a:path w="2357120" h="1018539">
                  <a:moveTo>
                    <a:pt x="233039" y="32493"/>
                  </a:moveTo>
                  <a:lnTo>
                    <a:pt x="231900" y="32896"/>
                  </a:lnTo>
                  <a:lnTo>
                    <a:pt x="227449" y="34641"/>
                  </a:lnTo>
                  <a:lnTo>
                    <a:pt x="230072" y="34104"/>
                  </a:lnTo>
                  <a:lnTo>
                    <a:pt x="233383" y="34104"/>
                  </a:lnTo>
                  <a:lnTo>
                    <a:pt x="233039" y="32493"/>
                  </a:lnTo>
                  <a:close/>
                </a:path>
                <a:path w="2357120" h="1018539">
                  <a:moveTo>
                    <a:pt x="233383" y="34104"/>
                  </a:moveTo>
                  <a:lnTo>
                    <a:pt x="230072" y="34104"/>
                  </a:lnTo>
                  <a:lnTo>
                    <a:pt x="227449" y="34641"/>
                  </a:lnTo>
                  <a:lnTo>
                    <a:pt x="233498" y="34641"/>
                  </a:lnTo>
                  <a:lnTo>
                    <a:pt x="233383" y="34104"/>
                  </a:lnTo>
                  <a:close/>
                </a:path>
                <a:path w="2357120" h="1018539">
                  <a:moveTo>
                    <a:pt x="201451" y="42160"/>
                  </a:moveTo>
                  <a:lnTo>
                    <a:pt x="188663" y="42160"/>
                  </a:lnTo>
                  <a:lnTo>
                    <a:pt x="186673" y="42568"/>
                  </a:lnTo>
                  <a:lnTo>
                    <a:pt x="186673" y="61495"/>
                  </a:lnTo>
                  <a:lnTo>
                    <a:pt x="190009" y="61495"/>
                  </a:lnTo>
                  <a:lnTo>
                    <a:pt x="198187" y="58272"/>
                  </a:lnTo>
                  <a:lnTo>
                    <a:pt x="196945" y="58272"/>
                  </a:lnTo>
                  <a:lnTo>
                    <a:pt x="199567" y="57735"/>
                  </a:lnTo>
                  <a:lnTo>
                    <a:pt x="203865" y="57735"/>
                  </a:lnTo>
                  <a:lnTo>
                    <a:pt x="204743" y="57467"/>
                  </a:lnTo>
                  <a:lnTo>
                    <a:pt x="201451" y="42160"/>
                  </a:lnTo>
                  <a:close/>
                </a:path>
                <a:path w="2357120" h="1018539">
                  <a:moveTo>
                    <a:pt x="199567" y="57735"/>
                  </a:moveTo>
                  <a:lnTo>
                    <a:pt x="196945" y="58272"/>
                  </a:lnTo>
                  <a:lnTo>
                    <a:pt x="198187" y="58272"/>
                  </a:lnTo>
                  <a:lnTo>
                    <a:pt x="199567" y="57735"/>
                  </a:lnTo>
                  <a:close/>
                </a:path>
                <a:path w="2357120" h="1018539">
                  <a:moveTo>
                    <a:pt x="203865" y="57735"/>
                  </a:moveTo>
                  <a:lnTo>
                    <a:pt x="199567" y="57735"/>
                  </a:lnTo>
                  <a:lnTo>
                    <a:pt x="198187" y="58272"/>
                  </a:lnTo>
                  <a:lnTo>
                    <a:pt x="202109" y="58272"/>
                  </a:lnTo>
                  <a:lnTo>
                    <a:pt x="203865" y="57735"/>
                  </a:lnTo>
                  <a:close/>
                </a:path>
                <a:path w="2357120" h="1018539">
                  <a:moveTo>
                    <a:pt x="186673" y="42451"/>
                  </a:moveTo>
                  <a:lnTo>
                    <a:pt x="186040" y="42697"/>
                  </a:lnTo>
                  <a:lnTo>
                    <a:pt x="186673" y="42568"/>
                  </a:lnTo>
                  <a:close/>
                </a:path>
                <a:path w="2357120" h="1018539">
                  <a:moveTo>
                    <a:pt x="200177" y="38938"/>
                  </a:moveTo>
                  <a:lnTo>
                    <a:pt x="195599" y="38938"/>
                  </a:lnTo>
                  <a:lnTo>
                    <a:pt x="186673" y="42451"/>
                  </a:lnTo>
                  <a:lnTo>
                    <a:pt x="188663" y="42160"/>
                  </a:lnTo>
                  <a:lnTo>
                    <a:pt x="201451" y="42160"/>
                  </a:lnTo>
                  <a:lnTo>
                    <a:pt x="200815" y="39206"/>
                  </a:lnTo>
                  <a:lnTo>
                    <a:pt x="199072" y="39206"/>
                  </a:lnTo>
                  <a:lnTo>
                    <a:pt x="200177" y="38938"/>
                  </a:lnTo>
                  <a:close/>
                </a:path>
                <a:path w="2357120" h="1018539">
                  <a:moveTo>
                    <a:pt x="187421" y="42160"/>
                  </a:moveTo>
                  <a:lnTo>
                    <a:pt x="186673" y="42160"/>
                  </a:lnTo>
                  <a:lnTo>
                    <a:pt x="186673" y="42451"/>
                  </a:lnTo>
                  <a:lnTo>
                    <a:pt x="187421" y="42160"/>
                  </a:lnTo>
                  <a:close/>
                </a:path>
                <a:path w="2357120" h="1018539">
                  <a:moveTo>
                    <a:pt x="200729" y="38803"/>
                  </a:moveTo>
                  <a:lnTo>
                    <a:pt x="199072" y="39206"/>
                  </a:lnTo>
                  <a:lnTo>
                    <a:pt x="200767" y="38980"/>
                  </a:lnTo>
                  <a:lnTo>
                    <a:pt x="200729" y="38803"/>
                  </a:lnTo>
                  <a:close/>
                </a:path>
                <a:path w="2357120" h="1018539">
                  <a:moveTo>
                    <a:pt x="200767" y="38980"/>
                  </a:moveTo>
                  <a:lnTo>
                    <a:pt x="199072" y="39206"/>
                  </a:lnTo>
                  <a:lnTo>
                    <a:pt x="200815" y="39206"/>
                  </a:lnTo>
                  <a:lnTo>
                    <a:pt x="200767" y="38980"/>
                  </a:lnTo>
                  <a:close/>
                </a:path>
                <a:path w="2357120" h="1018539">
                  <a:moveTo>
                    <a:pt x="201085" y="38938"/>
                  </a:moveTo>
                  <a:lnTo>
                    <a:pt x="200758" y="38938"/>
                  </a:lnTo>
                  <a:lnTo>
                    <a:pt x="201085" y="38938"/>
                  </a:lnTo>
                  <a:close/>
                </a:path>
                <a:path w="2357120" h="1018539">
                  <a:moveTo>
                    <a:pt x="162549" y="46994"/>
                  </a:moveTo>
                  <a:lnTo>
                    <a:pt x="158331" y="46994"/>
                  </a:lnTo>
                  <a:lnTo>
                    <a:pt x="151878" y="49545"/>
                  </a:lnTo>
                  <a:lnTo>
                    <a:pt x="157123" y="67806"/>
                  </a:lnTo>
                  <a:lnTo>
                    <a:pt x="160919" y="66329"/>
                  </a:lnTo>
                  <a:lnTo>
                    <a:pt x="159677" y="66329"/>
                  </a:lnTo>
                  <a:lnTo>
                    <a:pt x="162299" y="65792"/>
                  </a:lnTo>
                  <a:lnTo>
                    <a:pt x="166518" y="65792"/>
                  </a:lnTo>
                  <a:lnTo>
                    <a:pt x="169226" y="64717"/>
                  </a:lnTo>
                  <a:lnTo>
                    <a:pt x="167958" y="64717"/>
                  </a:lnTo>
                  <a:lnTo>
                    <a:pt x="170536" y="64189"/>
                  </a:lnTo>
                  <a:lnTo>
                    <a:pt x="170558" y="47531"/>
                  </a:lnTo>
                  <a:lnTo>
                    <a:pt x="161195" y="47531"/>
                  </a:lnTo>
                  <a:lnTo>
                    <a:pt x="162549" y="46994"/>
                  </a:lnTo>
                  <a:close/>
                </a:path>
                <a:path w="2357120" h="1018539">
                  <a:moveTo>
                    <a:pt x="162299" y="65792"/>
                  </a:moveTo>
                  <a:lnTo>
                    <a:pt x="159677" y="66329"/>
                  </a:lnTo>
                  <a:lnTo>
                    <a:pt x="160919" y="66329"/>
                  </a:lnTo>
                  <a:lnTo>
                    <a:pt x="162299" y="65792"/>
                  </a:lnTo>
                  <a:close/>
                </a:path>
                <a:path w="2357120" h="1018539">
                  <a:moveTo>
                    <a:pt x="166518" y="65792"/>
                  </a:moveTo>
                  <a:lnTo>
                    <a:pt x="162299" y="65792"/>
                  </a:lnTo>
                  <a:lnTo>
                    <a:pt x="160919" y="66329"/>
                  </a:lnTo>
                  <a:lnTo>
                    <a:pt x="165163" y="66329"/>
                  </a:lnTo>
                  <a:lnTo>
                    <a:pt x="166518" y="65792"/>
                  </a:lnTo>
                  <a:close/>
                </a:path>
                <a:path w="2357120" h="1018539">
                  <a:moveTo>
                    <a:pt x="170558" y="64185"/>
                  </a:moveTo>
                  <a:lnTo>
                    <a:pt x="167958" y="64717"/>
                  </a:lnTo>
                  <a:lnTo>
                    <a:pt x="169226" y="64717"/>
                  </a:lnTo>
                  <a:lnTo>
                    <a:pt x="170558" y="64189"/>
                  </a:lnTo>
                  <a:close/>
                </a:path>
                <a:path w="2357120" h="1018539">
                  <a:moveTo>
                    <a:pt x="170558" y="64189"/>
                  </a:moveTo>
                  <a:lnTo>
                    <a:pt x="169226" y="64717"/>
                  </a:lnTo>
                  <a:lnTo>
                    <a:pt x="170558" y="64717"/>
                  </a:lnTo>
                  <a:lnTo>
                    <a:pt x="170558" y="64189"/>
                  </a:lnTo>
                  <a:close/>
                </a:path>
                <a:path w="2357120" h="1018539">
                  <a:moveTo>
                    <a:pt x="170558" y="45383"/>
                  </a:moveTo>
                  <a:lnTo>
                    <a:pt x="166613" y="45383"/>
                  </a:lnTo>
                  <a:lnTo>
                    <a:pt x="161195" y="47531"/>
                  </a:lnTo>
                  <a:lnTo>
                    <a:pt x="163817" y="46994"/>
                  </a:lnTo>
                  <a:lnTo>
                    <a:pt x="170558" y="46994"/>
                  </a:lnTo>
                  <a:lnTo>
                    <a:pt x="170558" y="45383"/>
                  </a:lnTo>
                  <a:close/>
                </a:path>
                <a:path w="2357120" h="1018539">
                  <a:moveTo>
                    <a:pt x="170558" y="46994"/>
                  </a:moveTo>
                  <a:lnTo>
                    <a:pt x="163817" y="46994"/>
                  </a:lnTo>
                  <a:lnTo>
                    <a:pt x="161195" y="47531"/>
                  </a:lnTo>
                  <a:lnTo>
                    <a:pt x="170558" y="47531"/>
                  </a:lnTo>
                  <a:lnTo>
                    <a:pt x="170558" y="46994"/>
                  </a:lnTo>
                  <a:close/>
                </a:path>
                <a:path w="2357120" h="1018539">
                  <a:moveTo>
                    <a:pt x="126662" y="55050"/>
                  </a:moveTo>
                  <a:lnTo>
                    <a:pt x="123823" y="55050"/>
                  </a:lnTo>
                  <a:lnTo>
                    <a:pt x="119844" y="56661"/>
                  </a:lnTo>
                  <a:lnTo>
                    <a:pt x="125077" y="74922"/>
                  </a:lnTo>
                  <a:lnTo>
                    <a:pt x="126434" y="74385"/>
                  </a:lnTo>
                  <a:lnTo>
                    <a:pt x="125169" y="74385"/>
                  </a:lnTo>
                  <a:lnTo>
                    <a:pt x="127792" y="73848"/>
                  </a:lnTo>
                  <a:lnTo>
                    <a:pt x="130630" y="73848"/>
                  </a:lnTo>
                  <a:lnTo>
                    <a:pt x="133339" y="72774"/>
                  </a:lnTo>
                  <a:lnTo>
                    <a:pt x="132071" y="72774"/>
                  </a:lnTo>
                  <a:lnTo>
                    <a:pt x="134693" y="72236"/>
                  </a:lnTo>
                  <a:lnTo>
                    <a:pt x="139093" y="72236"/>
                  </a:lnTo>
                  <a:lnTo>
                    <a:pt x="142101" y="70491"/>
                  </a:lnTo>
                  <a:lnTo>
                    <a:pt x="135727" y="55587"/>
                  </a:lnTo>
                  <a:lnTo>
                    <a:pt x="125307" y="55587"/>
                  </a:lnTo>
                  <a:lnTo>
                    <a:pt x="126662" y="55050"/>
                  </a:lnTo>
                  <a:close/>
                </a:path>
                <a:path w="2357120" h="1018539">
                  <a:moveTo>
                    <a:pt x="127792" y="73848"/>
                  </a:moveTo>
                  <a:lnTo>
                    <a:pt x="125169" y="74385"/>
                  </a:lnTo>
                  <a:lnTo>
                    <a:pt x="126434" y="74385"/>
                  </a:lnTo>
                  <a:lnTo>
                    <a:pt x="127792" y="73848"/>
                  </a:lnTo>
                  <a:close/>
                </a:path>
                <a:path w="2357120" h="1018539">
                  <a:moveTo>
                    <a:pt x="130630" y="73848"/>
                  </a:moveTo>
                  <a:lnTo>
                    <a:pt x="127792" y="73848"/>
                  </a:lnTo>
                  <a:lnTo>
                    <a:pt x="126434" y="74385"/>
                  </a:lnTo>
                  <a:lnTo>
                    <a:pt x="129276" y="74385"/>
                  </a:lnTo>
                  <a:lnTo>
                    <a:pt x="130630" y="73848"/>
                  </a:lnTo>
                  <a:close/>
                </a:path>
                <a:path w="2357120" h="1018539">
                  <a:moveTo>
                    <a:pt x="134693" y="72236"/>
                  </a:moveTo>
                  <a:lnTo>
                    <a:pt x="132071" y="72774"/>
                  </a:lnTo>
                  <a:lnTo>
                    <a:pt x="133339" y="72774"/>
                  </a:lnTo>
                  <a:lnTo>
                    <a:pt x="134693" y="72236"/>
                  </a:lnTo>
                  <a:close/>
                </a:path>
                <a:path w="2357120" h="1018539">
                  <a:moveTo>
                    <a:pt x="139093" y="72236"/>
                  </a:moveTo>
                  <a:lnTo>
                    <a:pt x="134693" y="72236"/>
                  </a:lnTo>
                  <a:lnTo>
                    <a:pt x="133339" y="72774"/>
                  </a:lnTo>
                  <a:lnTo>
                    <a:pt x="138167" y="72774"/>
                  </a:lnTo>
                  <a:lnTo>
                    <a:pt x="139093" y="72236"/>
                  </a:lnTo>
                  <a:close/>
                </a:path>
                <a:path w="2357120" h="1018539">
                  <a:moveTo>
                    <a:pt x="134256" y="53439"/>
                  </a:moveTo>
                  <a:lnTo>
                    <a:pt x="130725" y="53439"/>
                  </a:lnTo>
                  <a:lnTo>
                    <a:pt x="125307" y="55587"/>
                  </a:lnTo>
                  <a:lnTo>
                    <a:pt x="127930" y="55050"/>
                  </a:lnTo>
                  <a:lnTo>
                    <a:pt x="135497" y="55050"/>
                  </a:lnTo>
                  <a:lnTo>
                    <a:pt x="135267" y="54513"/>
                  </a:lnTo>
                  <a:lnTo>
                    <a:pt x="132508" y="54513"/>
                  </a:lnTo>
                  <a:lnTo>
                    <a:pt x="134256" y="53439"/>
                  </a:lnTo>
                  <a:close/>
                </a:path>
                <a:path w="2357120" h="1018539">
                  <a:moveTo>
                    <a:pt x="135497" y="55050"/>
                  </a:moveTo>
                  <a:lnTo>
                    <a:pt x="127930" y="55050"/>
                  </a:lnTo>
                  <a:lnTo>
                    <a:pt x="125307" y="55587"/>
                  </a:lnTo>
                  <a:lnTo>
                    <a:pt x="135727" y="55587"/>
                  </a:lnTo>
                  <a:lnTo>
                    <a:pt x="135497" y="55050"/>
                  </a:lnTo>
                  <a:close/>
                </a:path>
                <a:path w="2357120" h="1018539">
                  <a:moveTo>
                    <a:pt x="134693" y="53170"/>
                  </a:moveTo>
                  <a:lnTo>
                    <a:pt x="132508" y="54513"/>
                  </a:lnTo>
                  <a:lnTo>
                    <a:pt x="134963" y="53801"/>
                  </a:lnTo>
                  <a:lnTo>
                    <a:pt x="134693" y="53170"/>
                  </a:lnTo>
                  <a:close/>
                </a:path>
                <a:path w="2357120" h="1018539">
                  <a:moveTo>
                    <a:pt x="134963" y="53801"/>
                  </a:moveTo>
                  <a:lnTo>
                    <a:pt x="132508" y="54513"/>
                  </a:lnTo>
                  <a:lnTo>
                    <a:pt x="135267" y="54513"/>
                  </a:lnTo>
                  <a:lnTo>
                    <a:pt x="134963" y="53801"/>
                  </a:lnTo>
                  <a:close/>
                </a:path>
                <a:path w="2357120" h="1018539">
                  <a:moveTo>
                    <a:pt x="136212" y="53439"/>
                  </a:moveTo>
                  <a:lnTo>
                    <a:pt x="134808" y="53439"/>
                  </a:lnTo>
                  <a:lnTo>
                    <a:pt x="134963" y="53801"/>
                  </a:lnTo>
                  <a:lnTo>
                    <a:pt x="136212" y="53439"/>
                  </a:lnTo>
                  <a:close/>
                </a:path>
                <a:path w="2357120" h="1018539">
                  <a:moveTo>
                    <a:pt x="94221" y="81809"/>
                  </a:moveTo>
                  <a:lnTo>
                    <a:pt x="92042" y="82441"/>
                  </a:lnTo>
                  <a:lnTo>
                    <a:pt x="98138" y="82441"/>
                  </a:lnTo>
                  <a:lnTo>
                    <a:pt x="98589" y="82172"/>
                  </a:lnTo>
                  <a:lnTo>
                    <a:pt x="94377" y="82172"/>
                  </a:lnTo>
                  <a:lnTo>
                    <a:pt x="94221" y="81809"/>
                  </a:lnTo>
                  <a:close/>
                </a:path>
                <a:path w="2357120" h="1018539">
                  <a:moveTo>
                    <a:pt x="95746" y="81367"/>
                  </a:moveTo>
                  <a:lnTo>
                    <a:pt x="94221" y="81809"/>
                  </a:lnTo>
                  <a:lnTo>
                    <a:pt x="94377" y="82172"/>
                  </a:lnTo>
                  <a:lnTo>
                    <a:pt x="95746" y="81367"/>
                  </a:lnTo>
                  <a:close/>
                </a:path>
                <a:path w="2357120" h="1018539">
                  <a:moveTo>
                    <a:pt x="99942" y="81367"/>
                  </a:moveTo>
                  <a:lnTo>
                    <a:pt x="95746" y="81367"/>
                  </a:lnTo>
                  <a:lnTo>
                    <a:pt x="94377" y="82172"/>
                  </a:lnTo>
                  <a:lnTo>
                    <a:pt x="98589" y="82172"/>
                  </a:lnTo>
                  <a:lnTo>
                    <a:pt x="99942" y="81367"/>
                  </a:lnTo>
                  <a:close/>
                </a:path>
                <a:path w="2357120" h="1018539">
                  <a:moveTo>
                    <a:pt x="94283" y="63106"/>
                  </a:moveTo>
                  <a:lnTo>
                    <a:pt x="90087" y="63106"/>
                  </a:lnTo>
                  <a:lnTo>
                    <a:pt x="86970" y="64986"/>
                  </a:lnTo>
                  <a:lnTo>
                    <a:pt x="94221" y="81809"/>
                  </a:lnTo>
                  <a:lnTo>
                    <a:pt x="95746" y="81367"/>
                  </a:lnTo>
                  <a:lnTo>
                    <a:pt x="99942" y="81367"/>
                  </a:lnTo>
                  <a:lnTo>
                    <a:pt x="100844" y="80830"/>
                  </a:lnTo>
                  <a:lnTo>
                    <a:pt x="98944" y="80830"/>
                  </a:lnTo>
                  <a:lnTo>
                    <a:pt x="102647" y="79756"/>
                  </a:lnTo>
                  <a:lnTo>
                    <a:pt x="106844" y="79756"/>
                  </a:lnTo>
                  <a:lnTo>
                    <a:pt x="107745" y="79219"/>
                  </a:lnTo>
                  <a:lnTo>
                    <a:pt x="105845" y="79219"/>
                  </a:lnTo>
                  <a:lnTo>
                    <a:pt x="106420" y="79052"/>
                  </a:lnTo>
                  <a:lnTo>
                    <a:pt x="106420" y="64180"/>
                  </a:lnTo>
                  <a:lnTo>
                    <a:pt x="92479" y="64180"/>
                  </a:lnTo>
                  <a:lnTo>
                    <a:pt x="94283" y="63106"/>
                  </a:lnTo>
                  <a:close/>
                </a:path>
                <a:path w="2357120" h="1018539">
                  <a:moveTo>
                    <a:pt x="102647" y="79756"/>
                  </a:moveTo>
                  <a:lnTo>
                    <a:pt x="98944" y="80830"/>
                  </a:lnTo>
                  <a:lnTo>
                    <a:pt x="100844" y="80830"/>
                  </a:lnTo>
                  <a:lnTo>
                    <a:pt x="102647" y="79756"/>
                  </a:lnTo>
                  <a:close/>
                </a:path>
                <a:path w="2357120" h="1018539">
                  <a:moveTo>
                    <a:pt x="106844" y="79756"/>
                  </a:moveTo>
                  <a:lnTo>
                    <a:pt x="102647" y="79756"/>
                  </a:lnTo>
                  <a:lnTo>
                    <a:pt x="100844" y="80830"/>
                  </a:lnTo>
                  <a:lnTo>
                    <a:pt x="105040" y="80830"/>
                  </a:lnTo>
                  <a:lnTo>
                    <a:pt x="106844" y="79756"/>
                  </a:lnTo>
                  <a:close/>
                </a:path>
                <a:path w="2357120" h="1018539">
                  <a:moveTo>
                    <a:pt x="106420" y="79052"/>
                  </a:moveTo>
                  <a:lnTo>
                    <a:pt x="105845" y="79219"/>
                  </a:lnTo>
                  <a:lnTo>
                    <a:pt x="106420" y="79219"/>
                  </a:lnTo>
                  <a:lnTo>
                    <a:pt x="106420" y="79052"/>
                  </a:lnTo>
                  <a:close/>
                </a:path>
                <a:path w="2357120" h="1018539">
                  <a:moveTo>
                    <a:pt x="109549" y="78144"/>
                  </a:moveTo>
                  <a:lnTo>
                    <a:pt x="106420" y="79052"/>
                  </a:lnTo>
                  <a:lnTo>
                    <a:pt x="106420" y="79219"/>
                  </a:lnTo>
                  <a:lnTo>
                    <a:pt x="107745" y="79219"/>
                  </a:lnTo>
                  <a:lnTo>
                    <a:pt x="109549" y="78144"/>
                  </a:lnTo>
                  <a:close/>
                </a:path>
                <a:path w="2357120" h="1018539">
                  <a:moveTo>
                    <a:pt x="101184" y="61495"/>
                  </a:moveTo>
                  <a:lnTo>
                    <a:pt x="96988" y="61495"/>
                  </a:lnTo>
                  <a:lnTo>
                    <a:pt x="92479" y="64180"/>
                  </a:lnTo>
                  <a:lnTo>
                    <a:pt x="96183" y="63106"/>
                  </a:lnTo>
                  <a:lnTo>
                    <a:pt x="106420" y="63106"/>
                  </a:lnTo>
                  <a:lnTo>
                    <a:pt x="106420" y="62569"/>
                  </a:lnTo>
                  <a:lnTo>
                    <a:pt x="99381" y="62569"/>
                  </a:lnTo>
                  <a:lnTo>
                    <a:pt x="101184" y="61495"/>
                  </a:lnTo>
                  <a:close/>
                </a:path>
                <a:path w="2357120" h="1018539">
                  <a:moveTo>
                    <a:pt x="106420" y="63106"/>
                  </a:moveTo>
                  <a:lnTo>
                    <a:pt x="96183" y="63106"/>
                  </a:lnTo>
                  <a:lnTo>
                    <a:pt x="92479" y="64180"/>
                  </a:lnTo>
                  <a:lnTo>
                    <a:pt x="106420" y="64180"/>
                  </a:lnTo>
                  <a:lnTo>
                    <a:pt x="106420" y="63106"/>
                  </a:lnTo>
                  <a:close/>
                </a:path>
                <a:path w="2357120" h="1018539">
                  <a:moveTo>
                    <a:pt x="106420" y="59884"/>
                  </a:moveTo>
                  <a:lnTo>
                    <a:pt x="103890" y="59884"/>
                  </a:lnTo>
                  <a:lnTo>
                    <a:pt x="99381" y="62569"/>
                  </a:lnTo>
                  <a:lnTo>
                    <a:pt x="103085" y="61495"/>
                  </a:lnTo>
                  <a:lnTo>
                    <a:pt x="106420" y="61495"/>
                  </a:lnTo>
                  <a:lnTo>
                    <a:pt x="106420" y="59884"/>
                  </a:lnTo>
                  <a:close/>
                </a:path>
                <a:path w="2357120" h="1018539">
                  <a:moveTo>
                    <a:pt x="106420" y="61495"/>
                  </a:moveTo>
                  <a:lnTo>
                    <a:pt x="103085" y="61495"/>
                  </a:lnTo>
                  <a:lnTo>
                    <a:pt x="99381" y="62569"/>
                  </a:lnTo>
                  <a:lnTo>
                    <a:pt x="106420" y="62569"/>
                  </a:lnTo>
                  <a:lnTo>
                    <a:pt x="106420" y="61495"/>
                  </a:lnTo>
                  <a:close/>
                </a:path>
                <a:path w="2357120" h="1018539">
                  <a:moveTo>
                    <a:pt x="65379" y="89423"/>
                  </a:moveTo>
                  <a:lnTo>
                    <a:pt x="62484" y="90263"/>
                  </a:lnTo>
                  <a:lnTo>
                    <a:pt x="62814" y="91034"/>
                  </a:lnTo>
                  <a:lnTo>
                    <a:pt x="65379" y="89423"/>
                  </a:lnTo>
                  <a:close/>
                </a:path>
                <a:path w="2357120" h="1018539">
                  <a:moveTo>
                    <a:pt x="62484" y="90263"/>
                  </a:moveTo>
                  <a:lnTo>
                    <a:pt x="61676" y="90497"/>
                  </a:lnTo>
                  <a:lnTo>
                    <a:pt x="62585" y="90497"/>
                  </a:lnTo>
                  <a:lnTo>
                    <a:pt x="62484" y="90263"/>
                  </a:lnTo>
                  <a:close/>
                </a:path>
                <a:path w="2357120" h="1018539">
                  <a:moveTo>
                    <a:pt x="69576" y="89423"/>
                  </a:moveTo>
                  <a:lnTo>
                    <a:pt x="65379" y="89423"/>
                  </a:lnTo>
                  <a:lnTo>
                    <a:pt x="63669" y="90497"/>
                  </a:lnTo>
                  <a:lnTo>
                    <a:pt x="67772" y="90497"/>
                  </a:lnTo>
                  <a:lnTo>
                    <a:pt x="69576" y="89423"/>
                  </a:lnTo>
                  <a:close/>
                </a:path>
                <a:path w="2357120" h="1018539">
                  <a:moveTo>
                    <a:pt x="63916" y="71162"/>
                  </a:moveTo>
                  <a:lnTo>
                    <a:pt x="59720" y="71162"/>
                  </a:lnTo>
                  <a:lnTo>
                    <a:pt x="55407" y="73713"/>
                  </a:lnTo>
                  <a:lnTo>
                    <a:pt x="62484" y="90263"/>
                  </a:lnTo>
                  <a:lnTo>
                    <a:pt x="65379" y="89423"/>
                  </a:lnTo>
                  <a:lnTo>
                    <a:pt x="69576" y="89423"/>
                  </a:lnTo>
                  <a:lnTo>
                    <a:pt x="70477" y="88886"/>
                  </a:lnTo>
                  <a:lnTo>
                    <a:pt x="68577" y="88886"/>
                  </a:lnTo>
                  <a:lnTo>
                    <a:pt x="72281" y="87812"/>
                  </a:lnTo>
                  <a:lnTo>
                    <a:pt x="76476" y="87812"/>
                  </a:lnTo>
                  <a:lnTo>
                    <a:pt x="78504" y="86603"/>
                  </a:lnTo>
                  <a:lnTo>
                    <a:pt x="72311" y="72236"/>
                  </a:lnTo>
                  <a:lnTo>
                    <a:pt x="62113" y="72236"/>
                  </a:lnTo>
                  <a:lnTo>
                    <a:pt x="63916" y="71162"/>
                  </a:lnTo>
                  <a:close/>
                </a:path>
                <a:path w="2357120" h="1018539">
                  <a:moveTo>
                    <a:pt x="72281" y="87812"/>
                  </a:moveTo>
                  <a:lnTo>
                    <a:pt x="68577" y="88886"/>
                  </a:lnTo>
                  <a:lnTo>
                    <a:pt x="70477" y="88886"/>
                  </a:lnTo>
                  <a:lnTo>
                    <a:pt x="72281" y="87812"/>
                  </a:lnTo>
                  <a:close/>
                </a:path>
                <a:path w="2357120" h="1018539">
                  <a:moveTo>
                    <a:pt x="76476" y="87812"/>
                  </a:moveTo>
                  <a:lnTo>
                    <a:pt x="72281" y="87812"/>
                  </a:lnTo>
                  <a:lnTo>
                    <a:pt x="70477" y="88886"/>
                  </a:lnTo>
                  <a:lnTo>
                    <a:pt x="74673" y="88886"/>
                  </a:lnTo>
                  <a:lnTo>
                    <a:pt x="76476" y="87812"/>
                  </a:lnTo>
                  <a:close/>
                </a:path>
                <a:path w="2357120" h="1018539">
                  <a:moveTo>
                    <a:pt x="70865" y="69551"/>
                  </a:moveTo>
                  <a:lnTo>
                    <a:pt x="66622" y="69551"/>
                  </a:lnTo>
                  <a:lnTo>
                    <a:pt x="62113" y="72236"/>
                  </a:lnTo>
                  <a:lnTo>
                    <a:pt x="65817" y="71162"/>
                  </a:lnTo>
                  <a:lnTo>
                    <a:pt x="71849" y="71162"/>
                  </a:lnTo>
                  <a:lnTo>
                    <a:pt x="71617" y="70625"/>
                  </a:lnTo>
                  <a:lnTo>
                    <a:pt x="69014" y="70625"/>
                  </a:lnTo>
                  <a:lnTo>
                    <a:pt x="70865" y="69551"/>
                  </a:lnTo>
                  <a:close/>
                </a:path>
                <a:path w="2357120" h="1018539">
                  <a:moveTo>
                    <a:pt x="71849" y="71162"/>
                  </a:moveTo>
                  <a:lnTo>
                    <a:pt x="65817" y="71162"/>
                  </a:lnTo>
                  <a:lnTo>
                    <a:pt x="62113" y="72236"/>
                  </a:lnTo>
                  <a:lnTo>
                    <a:pt x="72311" y="72236"/>
                  </a:lnTo>
                  <a:lnTo>
                    <a:pt x="71849" y="71162"/>
                  </a:lnTo>
                  <a:close/>
                </a:path>
                <a:path w="2357120" h="1018539">
                  <a:moveTo>
                    <a:pt x="71096" y="69417"/>
                  </a:moveTo>
                  <a:lnTo>
                    <a:pt x="69014" y="70625"/>
                  </a:lnTo>
                  <a:lnTo>
                    <a:pt x="71328" y="69954"/>
                  </a:lnTo>
                  <a:lnTo>
                    <a:pt x="71096" y="69417"/>
                  </a:lnTo>
                  <a:close/>
                </a:path>
                <a:path w="2357120" h="1018539">
                  <a:moveTo>
                    <a:pt x="71328" y="69954"/>
                  </a:moveTo>
                  <a:lnTo>
                    <a:pt x="69014" y="70625"/>
                  </a:lnTo>
                  <a:lnTo>
                    <a:pt x="71617" y="70625"/>
                  </a:lnTo>
                  <a:lnTo>
                    <a:pt x="71328" y="69954"/>
                  </a:lnTo>
                  <a:close/>
                </a:path>
                <a:path w="2357120" h="1018539">
                  <a:moveTo>
                    <a:pt x="72718" y="69551"/>
                  </a:moveTo>
                  <a:lnTo>
                    <a:pt x="71154" y="69551"/>
                  </a:lnTo>
                  <a:lnTo>
                    <a:pt x="71328" y="69954"/>
                  </a:lnTo>
                  <a:lnTo>
                    <a:pt x="72718" y="69551"/>
                  </a:lnTo>
                  <a:close/>
                </a:path>
                <a:path w="2357120" h="1018539">
                  <a:moveTo>
                    <a:pt x="43548" y="82441"/>
                  </a:moveTo>
                  <a:lnTo>
                    <a:pt x="28549" y="82441"/>
                  </a:lnTo>
                  <a:lnTo>
                    <a:pt x="27962" y="82611"/>
                  </a:lnTo>
                  <a:lnTo>
                    <a:pt x="27962" y="101776"/>
                  </a:lnTo>
                  <a:lnTo>
                    <a:pt x="30504" y="101776"/>
                  </a:lnTo>
                  <a:lnTo>
                    <a:pt x="35933" y="98553"/>
                  </a:lnTo>
                  <a:lnTo>
                    <a:pt x="34070" y="98553"/>
                  </a:lnTo>
                  <a:lnTo>
                    <a:pt x="37774" y="97479"/>
                  </a:lnTo>
                  <a:lnTo>
                    <a:pt x="40589" y="97479"/>
                  </a:lnTo>
                  <a:lnTo>
                    <a:pt x="41491" y="96942"/>
                  </a:lnTo>
                  <a:lnTo>
                    <a:pt x="39591" y="96942"/>
                  </a:lnTo>
                  <a:lnTo>
                    <a:pt x="43295" y="95868"/>
                  </a:lnTo>
                  <a:lnTo>
                    <a:pt x="43548" y="95868"/>
                  </a:lnTo>
                  <a:lnTo>
                    <a:pt x="43548" y="82441"/>
                  </a:lnTo>
                  <a:close/>
                </a:path>
                <a:path w="2357120" h="1018539">
                  <a:moveTo>
                    <a:pt x="37774" y="97479"/>
                  </a:moveTo>
                  <a:lnTo>
                    <a:pt x="34070" y="98553"/>
                  </a:lnTo>
                  <a:lnTo>
                    <a:pt x="35933" y="98553"/>
                  </a:lnTo>
                  <a:lnTo>
                    <a:pt x="37774" y="97479"/>
                  </a:lnTo>
                  <a:close/>
                </a:path>
                <a:path w="2357120" h="1018539">
                  <a:moveTo>
                    <a:pt x="40589" y="97479"/>
                  </a:moveTo>
                  <a:lnTo>
                    <a:pt x="37774" y="97479"/>
                  </a:lnTo>
                  <a:lnTo>
                    <a:pt x="35933" y="98553"/>
                  </a:lnTo>
                  <a:lnTo>
                    <a:pt x="38786" y="98553"/>
                  </a:lnTo>
                  <a:lnTo>
                    <a:pt x="40589" y="97479"/>
                  </a:lnTo>
                  <a:close/>
                </a:path>
                <a:path w="2357120" h="1018539">
                  <a:moveTo>
                    <a:pt x="43295" y="95868"/>
                  </a:moveTo>
                  <a:lnTo>
                    <a:pt x="39591" y="96942"/>
                  </a:lnTo>
                  <a:lnTo>
                    <a:pt x="41491" y="96942"/>
                  </a:lnTo>
                  <a:lnTo>
                    <a:pt x="43295" y="95868"/>
                  </a:lnTo>
                  <a:close/>
                </a:path>
                <a:path w="2357120" h="1018539">
                  <a:moveTo>
                    <a:pt x="43548" y="95868"/>
                  </a:moveTo>
                  <a:lnTo>
                    <a:pt x="43295" y="95868"/>
                  </a:lnTo>
                  <a:lnTo>
                    <a:pt x="41491" y="96942"/>
                  </a:lnTo>
                  <a:lnTo>
                    <a:pt x="43548" y="96942"/>
                  </a:lnTo>
                  <a:lnTo>
                    <a:pt x="43548" y="95868"/>
                  </a:lnTo>
                  <a:close/>
                </a:path>
                <a:path w="2357120" h="1018539">
                  <a:moveTo>
                    <a:pt x="34930" y="79219"/>
                  </a:moveTo>
                  <a:lnTo>
                    <a:pt x="32114" y="79219"/>
                  </a:lnTo>
                  <a:lnTo>
                    <a:pt x="27605" y="81904"/>
                  </a:lnTo>
                  <a:lnTo>
                    <a:pt x="24845" y="83515"/>
                  </a:lnTo>
                  <a:lnTo>
                    <a:pt x="27962" y="82611"/>
                  </a:lnTo>
                  <a:lnTo>
                    <a:pt x="27962" y="82441"/>
                  </a:lnTo>
                  <a:lnTo>
                    <a:pt x="43548" y="82441"/>
                  </a:lnTo>
                  <a:lnTo>
                    <a:pt x="43548" y="80293"/>
                  </a:lnTo>
                  <a:lnTo>
                    <a:pt x="33127" y="80293"/>
                  </a:lnTo>
                  <a:lnTo>
                    <a:pt x="34930" y="79219"/>
                  </a:lnTo>
                  <a:close/>
                </a:path>
                <a:path w="2357120" h="1018539">
                  <a:moveTo>
                    <a:pt x="28549" y="82441"/>
                  </a:moveTo>
                  <a:lnTo>
                    <a:pt x="27962" y="82441"/>
                  </a:lnTo>
                  <a:lnTo>
                    <a:pt x="27962" y="82611"/>
                  </a:lnTo>
                  <a:lnTo>
                    <a:pt x="28549" y="82441"/>
                  </a:lnTo>
                  <a:close/>
                </a:path>
                <a:path w="2357120" h="1018539">
                  <a:moveTo>
                    <a:pt x="43548" y="77607"/>
                  </a:moveTo>
                  <a:lnTo>
                    <a:pt x="37636" y="77607"/>
                  </a:lnTo>
                  <a:lnTo>
                    <a:pt x="33127" y="80293"/>
                  </a:lnTo>
                  <a:lnTo>
                    <a:pt x="36830" y="79219"/>
                  </a:lnTo>
                  <a:lnTo>
                    <a:pt x="43548" y="79219"/>
                  </a:lnTo>
                  <a:lnTo>
                    <a:pt x="43548" y="77607"/>
                  </a:lnTo>
                  <a:close/>
                </a:path>
                <a:path w="2357120" h="1018539">
                  <a:moveTo>
                    <a:pt x="43548" y="79219"/>
                  </a:moveTo>
                  <a:lnTo>
                    <a:pt x="36830" y="79219"/>
                  </a:lnTo>
                  <a:lnTo>
                    <a:pt x="33127" y="80293"/>
                  </a:lnTo>
                  <a:lnTo>
                    <a:pt x="43548" y="80293"/>
                  </a:lnTo>
                  <a:lnTo>
                    <a:pt x="43548" y="79219"/>
                  </a:lnTo>
                  <a:close/>
                </a:path>
                <a:path w="2357120" h="1018539">
                  <a:moveTo>
                    <a:pt x="9120" y="88886"/>
                  </a:moveTo>
                  <a:lnTo>
                    <a:pt x="3703" y="88886"/>
                  </a:lnTo>
                  <a:lnTo>
                    <a:pt x="943" y="89687"/>
                  </a:lnTo>
                  <a:lnTo>
                    <a:pt x="943" y="108221"/>
                  </a:lnTo>
                  <a:lnTo>
                    <a:pt x="5659" y="108221"/>
                  </a:lnTo>
                  <a:lnTo>
                    <a:pt x="8364" y="106609"/>
                  </a:lnTo>
                  <a:lnTo>
                    <a:pt x="6464" y="106609"/>
                  </a:lnTo>
                  <a:lnTo>
                    <a:pt x="10168" y="105535"/>
                  </a:lnTo>
                  <a:lnTo>
                    <a:pt x="14466" y="105535"/>
                  </a:lnTo>
                  <a:lnTo>
                    <a:pt x="15896" y="104730"/>
                  </a:lnTo>
                  <a:lnTo>
                    <a:pt x="9120" y="88886"/>
                  </a:lnTo>
                  <a:close/>
                </a:path>
                <a:path w="2357120" h="1018539">
                  <a:moveTo>
                    <a:pt x="10168" y="105535"/>
                  </a:moveTo>
                  <a:lnTo>
                    <a:pt x="6464" y="106609"/>
                  </a:lnTo>
                  <a:lnTo>
                    <a:pt x="8364" y="106609"/>
                  </a:lnTo>
                  <a:lnTo>
                    <a:pt x="10168" y="105535"/>
                  </a:lnTo>
                  <a:close/>
                </a:path>
                <a:path w="2357120" h="1018539">
                  <a:moveTo>
                    <a:pt x="14466" y="105535"/>
                  </a:moveTo>
                  <a:lnTo>
                    <a:pt x="10168" y="105535"/>
                  </a:lnTo>
                  <a:lnTo>
                    <a:pt x="8364" y="106609"/>
                  </a:lnTo>
                  <a:lnTo>
                    <a:pt x="12560" y="106609"/>
                  </a:lnTo>
                  <a:lnTo>
                    <a:pt x="14466" y="105535"/>
                  </a:lnTo>
                  <a:close/>
                </a:path>
                <a:path w="2357120" h="1018539">
                  <a:moveTo>
                    <a:pt x="943" y="89398"/>
                  </a:moveTo>
                  <a:lnTo>
                    <a:pt x="0" y="89960"/>
                  </a:lnTo>
                  <a:lnTo>
                    <a:pt x="943" y="89687"/>
                  </a:lnTo>
                  <a:lnTo>
                    <a:pt x="943" y="89398"/>
                  </a:lnTo>
                  <a:close/>
                </a:path>
                <a:path w="2357120" h="1018539">
                  <a:moveTo>
                    <a:pt x="10605" y="87275"/>
                  </a:moveTo>
                  <a:lnTo>
                    <a:pt x="4508" y="87275"/>
                  </a:lnTo>
                  <a:lnTo>
                    <a:pt x="943" y="89398"/>
                  </a:lnTo>
                  <a:lnTo>
                    <a:pt x="943" y="89687"/>
                  </a:lnTo>
                  <a:lnTo>
                    <a:pt x="3703" y="88886"/>
                  </a:lnTo>
                  <a:lnTo>
                    <a:pt x="9120" y="88886"/>
                  </a:lnTo>
                  <a:lnTo>
                    <a:pt x="8890" y="88349"/>
                  </a:lnTo>
                  <a:lnTo>
                    <a:pt x="6901" y="88349"/>
                  </a:lnTo>
                  <a:lnTo>
                    <a:pt x="8488" y="87409"/>
                  </a:lnTo>
                  <a:lnTo>
                    <a:pt x="10142" y="87409"/>
                  </a:lnTo>
                  <a:lnTo>
                    <a:pt x="10605" y="87275"/>
                  </a:lnTo>
                  <a:close/>
                </a:path>
                <a:path w="2357120" h="1018539">
                  <a:moveTo>
                    <a:pt x="1803" y="88886"/>
                  </a:moveTo>
                  <a:lnTo>
                    <a:pt x="943" y="88886"/>
                  </a:lnTo>
                  <a:lnTo>
                    <a:pt x="943" y="89398"/>
                  </a:lnTo>
                  <a:lnTo>
                    <a:pt x="1803" y="88886"/>
                  </a:lnTo>
                  <a:close/>
                </a:path>
                <a:path w="2357120" h="1018539">
                  <a:moveTo>
                    <a:pt x="8488" y="87409"/>
                  </a:moveTo>
                  <a:lnTo>
                    <a:pt x="6901" y="88349"/>
                  </a:lnTo>
                  <a:lnTo>
                    <a:pt x="8671" y="87836"/>
                  </a:lnTo>
                  <a:lnTo>
                    <a:pt x="8488" y="87409"/>
                  </a:lnTo>
                  <a:close/>
                </a:path>
                <a:path w="2357120" h="1018539">
                  <a:moveTo>
                    <a:pt x="8671" y="87836"/>
                  </a:moveTo>
                  <a:lnTo>
                    <a:pt x="6901" y="88349"/>
                  </a:lnTo>
                  <a:lnTo>
                    <a:pt x="8890" y="88349"/>
                  </a:lnTo>
                  <a:lnTo>
                    <a:pt x="8671" y="87836"/>
                  </a:lnTo>
                  <a:close/>
                </a:path>
                <a:path w="2357120" h="1018539">
                  <a:moveTo>
                    <a:pt x="10142" y="87409"/>
                  </a:moveTo>
                  <a:lnTo>
                    <a:pt x="8488" y="87409"/>
                  </a:lnTo>
                  <a:lnTo>
                    <a:pt x="8671" y="87836"/>
                  </a:lnTo>
                  <a:lnTo>
                    <a:pt x="10142" y="874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43596" y="157048"/>
            <a:ext cx="26828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</a:rPr>
              <a:t>算</a:t>
            </a:r>
            <a:r>
              <a:rPr dirty="0" sz="4000" spc="-45">
                <a:solidFill>
                  <a:srgbClr val="663300"/>
                </a:solidFill>
              </a:rPr>
              <a:t>法</a:t>
            </a:r>
            <a:r>
              <a:rPr dirty="0" sz="4000" spc="-45">
                <a:solidFill>
                  <a:srgbClr val="663300"/>
                </a:solidFill>
              </a:rPr>
              <a:t>描</a:t>
            </a:r>
            <a:r>
              <a:rPr dirty="0" sz="4000" spc="-40">
                <a:solidFill>
                  <a:srgbClr val="663300"/>
                </a:solidFill>
              </a:rPr>
              <a:t>述</a:t>
            </a:r>
            <a:r>
              <a:rPr dirty="0" sz="4000" spc="-25">
                <a:solidFill>
                  <a:srgbClr val="663300"/>
                </a:solidFill>
                <a:latin typeface="Arial"/>
                <a:cs typeface="Arial"/>
              </a:rPr>
              <a:t>(1)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751331"/>
            <a:ext cx="8470900" cy="3801110"/>
            <a:chOff x="0" y="751331"/>
            <a:chExt cx="8470900" cy="3801110"/>
          </a:xfrm>
        </p:grpSpPr>
        <p:sp>
          <p:nvSpPr>
            <p:cNvPr id="4" name="object 4" descr=""/>
            <p:cNvSpPr/>
            <p:nvPr/>
          </p:nvSpPr>
          <p:spPr>
            <a:xfrm>
              <a:off x="103187" y="836675"/>
              <a:ext cx="8353425" cy="3632200"/>
            </a:xfrm>
            <a:custGeom>
              <a:avLst/>
              <a:gdLst/>
              <a:ahLst/>
              <a:cxnLst/>
              <a:rect l="l" t="t" r="r" b="b"/>
              <a:pathLst>
                <a:path w="8353425" h="3632200">
                  <a:moveTo>
                    <a:pt x="0" y="3632200"/>
                  </a:moveTo>
                  <a:lnTo>
                    <a:pt x="8353425" y="3632200"/>
                  </a:lnTo>
                  <a:lnTo>
                    <a:pt x="8353425" y="0"/>
                  </a:lnTo>
                  <a:lnTo>
                    <a:pt x="0" y="0"/>
                  </a:lnTo>
                  <a:lnTo>
                    <a:pt x="0" y="363220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1331"/>
              <a:ext cx="1313688" cy="9022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" y="751331"/>
              <a:ext cx="672084" cy="9022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875" y="751331"/>
              <a:ext cx="1575815" cy="902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244" y="751331"/>
              <a:ext cx="1591056" cy="9022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6851" y="751331"/>
              <a:ext cx="672084" cy="9022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2" y="1296923"/>
              <a:ext cx="1057656" cy="5135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1283208"/>
              <a:ext cx="998219" cy="5135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0472" y="1296923"/>
              <a:ext cx="486155" cy="5135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8779" y="1283208"/>
              <a:ext cx="1458468" cy="5135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9400" y="1296923"/>
              <a:ext cx="524255" cy="5135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35807" y="1283208"/>
              <a:ext cx="998219" cy="5135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6179" y="1296923"/>
              <a:ext cx="396239" cy="5135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92" y="1571243"/>
              <a:ext cx="1120140" cy="5135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2583" y="1571243"/>
              <a:ext cx="486156" cy="5135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0891" y="1557527"/>
              <a:ext cx="1228344" cy="5135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1388" y="1571243"/>
              <a:ext cx="396239" cy="5135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49779" y="1557527"/>
              <a:ext cx="1688592" cy="5135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292" y="1845564"/>
              <a:ext cx="624840" cy="5135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7284" y="1845564"/>
              <a:ext cx="472440" cy="5135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1876" y="1842515"/>
              <a:ext cx="534924" cy="5135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8951" y="1845564"/>
              <a:ext cx="396239" cy="5135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7344" y="1845564"/>
              <a:ext cx="396240" cy="5135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5736" y="1845564"/>
              <a:ext cx="396240" cy="5135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4127" y="1831848"/>
              <a:ext cx="537972" cy="5135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4252" y="1845564"/>
              <a:ext cx="448056" cy="5135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4460" y="1842515"/>
              <a:ext cx="534923" cy="5135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1536" y="1842515"/>
              <a:ext cx="496824" cy="51358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10511" y="1845564"/>
              <a:ext cx="384048" cy="51358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292" y="2119884"/>
              <a:ext cx="624840" cy="51358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284" y="2106168"/>
              <a:ext cx="768096" cy="51358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7531" y="2119884"/>
              <a:ext cx="486156" cy="51358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05839" y="2106168"/>
              <a:ext cx="768096" cy="51358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6088" y="2119884"/>
              <a:ext cx="472439" cy="51358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30679" y="2106168"/>
              <a:ext cx="537971" cy="51358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60804" y="2119884"/>
              <a:ext cx="460248" cy="51358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13204" y="2119884"/>
              <a:ext cx="384048" cy="51358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89404" y="2119884"/>
              <a:ext cx="472440" cy="51358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53995" y="2106168"/>
              <a:ext cx="1228344" cy="51358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436" y="2412492"/>
              <a:ext cx="480059" cy="48158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07491" y="2392680"/>
              <a:ext cx="981456" cy="51358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1100" y="2392680"/>
              <a:ext cx="472439" cy="51358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45691" y="2389631"/>
              <a:ext cx="434340" cy="51358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72183" y="2392680"/>
              <a:ext cx="460247" cy="51358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751076" y="2392680"/>
              <a:ext cx="588263" cy="51358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436" y="2686811"/>
              <a:ext cx="480059" cy="48158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14983" y="2666999"/>
              <a:ext cx="574547" cy="51358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5691" y="2663952"/>
              <a:ext cx="534923" cy="51358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72767" y="2666999"/>
              <a:ext cx="1601724" cy="51358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66644" y="2666999"/>
              <a:ext cx="384048" cy="51358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42844" y="2666999"/>
              <a:ext cx="486156" cy="51358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21151" y="2666999"/>
              <a:ext cx="1781555" cy="51358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94859" y="2666999"/>
              <a:ext cx="448056" cy="51358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35067" y="2663952"/>
              <a:ext cx="472439" cy="513588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99659" y="2666999"/>
              <a:ext cx="472439" cy="513588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064252" y="2666999"/>
              <a:ext cx="371855" cy="51358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128259" y="2666999"/>
              <a:ext cx="434339" cy="51358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254752" y="2663952"/>
              <a:ext cx="472439" cy="51358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19344" y="2666999"/>
              <a:ext cx="460248" cy="51358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71744" y="2666999"/>
              <a:ext cx="384048" cy="51358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7944" y="2666999"/>
              <a:ext cx="472439" cy="51358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9436" y="2961131"/>
              <a:ext cx="480059" cy="481584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2500" y="2941320"/>
              <a:ext cx="472440" cy="51358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7091" y="2938271"/>
              <a:ext cx="534923" cy="51358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44167" y="2941320"/>
              <a:ext cx="472440" cy="51358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08760" y="2938271"/>
              <a:ext cx="484631" cy="51358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5544" y="2941320"/>
              <a:ext cx="396239" cy="51358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773935" y="2941320"/>
              <a:ext cx="434339" cy="51358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900427" y="2941320"/>
              <a:ext cx="472439" cy="51358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46020" y="2941320"/>
              <a:ext cx="448056" cy="51358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86227" y="2938271"/>
              <a:ext cx="534924" cy="513588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74264" y="2941320"/>
              <a:ext cx="448056" cy="51358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2938271"/>
              <a:ext cx="484631" cy="513588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91255" y="2941320"/>
              <a:ext cx="396240" cy="513588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79647" y="2941320"/>
              <a:ext cx="574548" cy="513588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546347" y="2941320"/>
              <a:ext cx="472439" cy="51358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0292" y="3215639"/>
              <a:ext cx="1501140" cy="513588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43583" y="3212592"/>
              <a:ext cx="472440" cy="513587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08175" y="3215639"/>
              <a:ext cx="434339" cy="51358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34667" y="3212592"/>
              <a:ext cx="472440" cy="513587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99260" y="3215639"/>
              <a:ext cx="670560" cy="513588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61972" y="3215639"/>
              <a:ext cx="384048" cy="513588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138172" y="3215639"/>
              <a:ext cx="434339" cy="513588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264664" y="3215639"/>
              <a:ext cx="797051" cy="513588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0292" y="3491483"/>
              <a:ext cx="1844039" cy="513588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86483" y="3491483"/>
              <a:ext cx="434340" cy="513588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12976" y="3488436"/>
              <a:ext cx="472439" cy="513588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7567" y="3491483"/>
              <a:ext cx="472440" cy="513588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106167" y="3491483"/>
              <a:ext cx="917447" cy="513588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715767" y="3477767"/>
              <a:ext cx="537971" cy="513587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945892" y="3491483"/>
              <a:ext cx="560832" cy="513588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198876" y="3477767"/>
              <a:ext cx="537972" cy="513587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29000" y="3491483"/>
              <a:ext cx="486155" cy="51358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607308" y="3477767"/>
              <a:ext cx="998219" cy="513587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0292" y="3765804"/>
              <a:ext cx="3063240" cy="513588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05683" y="3752087"/>
              <a:ext cx="537971" cy="513588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35807" y="3765804"/>
              <a:ext cx="556259" cy="513588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284220" y="3752087"/>
              <a:ext cx="768096" cy="513588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44467" y="3765804"/>
              <a:ext cx="486156" cy="513588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0292" y="4038599"/>
              <a:ext cx="1488948" cy="513588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1391" y="4038599"/>
              <a:ext cx="448056" cy="513588"/>
            </a:xfrm>
            <a:prstGeom prst="rect">
              <a:avLst/>
            </a:prstGeom>
          </p:spPr>
        </p:pic>
      </p:grpSp>
      <p:sp>
        <p:nvSpPr>
          <p:cNvPr id="105" name="object 105" descr=""/>
          <p:cNvSpPr txBox="1"/>
          <p:nvPr/>
        </p:nvSpPr>
        <p:spPr>
          <a:xfrm>
            <a:off x="194767" y="857452"/>
            <a:ext cx="3778250" cy="1619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3200" spc="-55" b="1">
                <a:latin typeface="Arial"/>
                <a:cs typeface="Arial"/>
              </a:rPr>
              <a:t>MST-</a:t>
            </a:r>
            <a:r>
              <a:rPr dirty="0" sz="3200" spc="-10" b="1">
                <a:latin typeface="Arial"/>
                <a:cs typeface="Arial"/>
              </a:rPr>
              <a:t>Prim(</a:t>
            </a:r>
            <a:r>
              <a:rPr dirty="0" sz="3200" spc="-10" b="1" i="1">
                <a:latin typeface="Arial"/>
                <a:cs typeface="Arial"/>
              </a:rPr>
              <a:t>G,W,r</a:t>
            </a:r>
            <a:r>
              <a:rPr dirty="0" sz="3200" spc="-10" b="1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tabLst>
                <a:tab pos="749300" algn="l"/>
              </a:tabLst>
            </a:pPr>
            <a:r>
              <a:rPr dirty="0" sz="1800" spc="-10" b="1">
                <a:latin typeface="Arial"/>
                <a:cs typeface="Arial"/>
              </a:rPr>
              <a:t>Input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连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通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图</a:t>
            </a:r>
            <a:r>
              <a:rPr dirty="0" sz="1800" spc="-10" b="1" i="1">
                <a:solidFill>
                  <a:srgbClr val="663300"/>
                </a:solidFill>
                <a:latin typeface="Arial"/>
                <a:cs typeface="Arial"/>
              </a:rPr>
              <a:t>G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，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权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值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函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数</a:t>
            </a:r>
            <a:r>
              <a:rPr dirty="0" sz="1800" spc="-10" b="1" i="1">
                <a:solidFill>
                  <a:srgbClr val="663300"/>
                </a:solidFill>
                <a:latin typeface="Arial"/>
                <a:cs typeface="Arial"/>
              </a:rPr>
              <a:t>W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，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树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根</a:t>
            </a:r>
            <a:r>
              <a:rPr dirty="0" sz="1800" spc="-50" b="1" i="1">
                <a:solidFill>
                  <a:srgbClr val="663300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Output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663300"/>
                </a:solidFill>
                <a:latin typeface="Arial"/>
                <a:cs typeface="Arial"/>
              </a:rPr>
              <a:t>G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一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棵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以</a:t>
            </a:r>
            <a:r>
              <a:rPr dirty="0" sz="1800" spc="-20" b="1">
                <a:solidFill>
                  <a:srgbClr val="663300"/>
                </a:solidFill>
                <a:latin typeface="Arial"/>
                <a:cs typeface="Arial"/>
              </a:rPr>
              <a:t>r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为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根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生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成</a:t>
            </a:r>
            <a:r>
              <a:rPr dirty="0" sz="1800" spc="-60" b="1">
                <a:solidFill>
                  <a:srgbClr val="663300"/>
                </a:solidFill>
                <a:latin typeface="宋体"/>
                <a:cs typeface="宋体"/>
              </a:rPr>
              <a:t>树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1.</a:t>
            </a:r>
            <a:r>
              <a:rPr dirty="0" sz="1800" spc="465" b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C</a:t>
            </a:r>
            <a:r>
              <a:rPr dirty="0" sz="1800" spc="-10" b="1">
                <a:latin typeface="Symbol"/>
                <a:cs typeface="Symbol"/>
              </a:rPr>
              <a:t></a:t>
            </a:r>
            <a:r>
              <a:rPr dirty="0" sz="1800" spc="-10" b="1">
                <a:latin typeface="Arial"/>
                <a:cs typeface="Arial"/>
              </a:rPr>
              <a:t>{</a:t>
            </a:r>
            <a:r>
              <a:rPr dirty="0" sz="1800" spc="-10" b="1" i="1">
                <a:latin typeface="Arial"/>
                <a:cs typeface="Arial"/>
              </a:rPr>
              <a:t>r</a:t>
            </a:r>
            <a:r>
              <a:rPr dirty="0" sz="1800" spc="-10" b="1">
                <a:latin typeface="Arial"/>
                <a:cs typeface="Arial"/>
              </a:rPr>
              <a:t>}</a:t>
            </a:r>
            <a:r>
              <a:rPr dirty="0" sz="1800" spc="-10" b="1">
                <a:latin typeface="宋体"/>
                <a:cs typeface="宋体"/>
              </a:rPr>
              <a:t>，</a:t>
            </a:r>
            <a:r>
              <a:rPr dirty="0" sz="1800" spc="-10" b="1" i="1">
                <a:latin typeface="Arial"/>
                <a:cs typeface="Arial"/>
              </a:rPr>
              <a:t>T</a:t>
            </a:r>
            <a:r>
              <a:rPr dirty="0" sz="1800" spc="-10" b="1">
                <a:latin typeface="Symbol"/>
                <a:cs typeface="Symbol"/>
              </a:rPr>
              <a:t></a:t>
            </a:r>
            <a:r>
              <a:rPr dirty="0" sz="1800" spc="-10" b="1">
                <a:latin typeface="Arial"/>
                <a:cs typeface="Arial"/>
              </a:rPr>
              <a:t>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2</a:t>
            </a:r>
            <a:r>
              <a:rPr dirty="0" sz="1800" spc="10" b="1">
                <a:latin typeface="Arial"/>
                <a:cs typeface="Arial"/>
              </a:rPr>
              <a:t>.  </a:t>
            </a:r>
            <a:r>
              <a:rPr dirty="0" sz="1800" spc="-20" b="1">
                <a:latin typeface="宋体"/>
                <a:cs typeface="宋体"/>
              </a:rPr>
              <a:t>建</a:t>
            </a:r>
            <a:r>
              <a:rPr dirty="0" sz="1800" spc="-20" b="1">
                <a:latin typeface="宋体"/>
                <a:cs typeface="宋体"/>
              </a:rPr>
              <a:t>堆</a:t>
            </a:r>
            <a:r>
              <a:rPr dirty="0" sz="1800" b="1" i="1">
                <a:latin typeface="Arial"/>
                <a:cs typeface="Arial"/>
              </a:rPr>
              <a:t>Q</a:t>
            </a:r>
            <a:r>
              <a:rPr dirty="0" sz="1800" spc="-15" b="1">
                <a:latin typeface="宋体"/>
                <a:cs typeface="宋体"/>
              </a:rPr>
              <a:t>维护</a:t>
            </a:r>
            <a:r>
              <a:rPr dirty="0" sz="1800" spc="-10" b="1" i="1">
                <a:latin typeface="Arial"/>
                <a:cs typeface="Arial"/>
              </a:rPr>
              <a:t>C</a:t>
            </a:r>
            <a:r>
              <a:rPr dirty="0" sz="1800" spc="-10" b="1">
                <a:latin typeface="宋体"/>
                <a:cs typeface="宋体"/>
              </a:rPr>
              <a:t>与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Arial"/>
                <a:cs typeface="Arial"/>
              </a:rPr>
              <a:t>-</a:t>
            </a:r>
            <a:r>
              <a:rPr dirty="0" sz="1800" spc="-10" b="1" i="1">
                <a:latin typeface="Arial"/>
                <a:cs typeface="Arial"/>
              </a:rPr>
              <a:t>C</a:t>
            </a:r>
            <a:r>
              <a:rPr dirty="0" sz="1800" spc="-20" b="1">
                <a:latin typeface="宋体"/>
                <a:cs typeface="宋体"/>
              </a:rPr>
              <a:t>之</a:t>
            </a:r>
            <a:r>
              <a:rPr dirty="0" sz="1800" spc="-20" b="1">
                <a:latin typeface="宋体"/>
                <a:cs typeface="宋体"/>
              </a:rPr>
              <a:t>间</a:t>
            </a:r>
            <a:r>
              <a:rPr dirty="0" sz="1800" spc="-20" b="1">
                <a:latin typeface="宋体"/>
                <a:cs typeface="宋体"/>
              </a:rPr>
              <a:t>的</a:t>
            </a:r>
            <a:r>
              <a:rPr dirty="0" sz="1800" spc="-50" b="1">
                <a:latin typeface="宋体"/>
                <a:cs typeface="宋体"/>
              </a:rPr>
              <a:t>边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4609414" y="2723515"/>
            <a:ext cx="13620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//</a:t>
            </a:r>
            <a:r>
              <a:rPr dirty="0" sz="1800" spc="-10" b="1" i="1">
                <a:latin typeface="Arial"/>
                <a:cs typeface="Arial"/>
              </a:rPr>
              <a:t>u</a:t>
            </a:r>
            <a:r>
              <a:rPr dirty="0" sz="1800" spc="-10" b="1">
                <a:latin typeface="Symbol"/>
                <a:cs typeface="Symbol"/>
              </a:rPr>
              <a:t></a:t>
            </a:r>
            <a:r>
              <a:rPr dirty="0" sz="1800" spc="-10" b="1" i="1">
                <a:latin typeface="Arial"/>
                <a:cs typeface="Arial"/>
              </a:rPr>
              <a:t>C</a:t>
            </a:r>
            <a:r>
              <a:rPr dirty="0" sz="1800" spc="-10" b="1">
                <a:latin typeface="Arial"/>
                <a:cs typeface="Arial"/>
              </a:rPr>
              <a:t>,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Symbol"/>
                <a:cs typeface="Symbol"/>
              </a:rPr>
              <a:t>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Arial"/>
                <a:cs typeface="Arial"/>
              </a:rPr>
              <a:t>-</a:t>
            </a:r>
            <a:r>
              <a:rPr dirty="0" sz="1800" spc="-50" b="1" i="1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1096975" y="2997834"/>
            <a:ext cx="2771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493520" algn="l"/>
              </a:tabLst>
            </a:pPr>
            <a:r>
              <a:rPr dirty="0" sz="1800" spc="-10" b="1" i="1">
                <a:latin typeface="Arial"/>
                <a:cs typeface="Arial"/>
              </a:rPr>
              <a:t>C</a:t>
            </a:r>
            <a:r>
              <a:rPr dirty="0" sz="1800" spc="-10" b="1">
                <a:latin typeface="Symbol"/>
                <a:cs typeface="Symbol"/>
              </a:rPr>
              <a:t></a:t>
            </a:r>
            <a:r>
              <a:rPr dirty="0" sz="1800" spc="-10" b="1">
                <a:latin typeface="Arial"/>
                <a:cs typeface="Arial"/>
              </a:rPr>
              <a:t>C</a:t>
            </a:r>
            <a:r>
              <a:rPr dirty="0" sz="1800" spc="-10" b="1">
                <a:latin typeface="Symbol"/>
                <a:cs typeface="Symbol"/>
              </a:rPr>
              <a:t></a:t>
            </a:r>
            <a:r>
              <a:rPr dirty="0" sz="1800" spc="-10" b="1">
                <a:latin typeface="Arial"/>
                <a:cs typeface="Arial"/>
              </a:rPr>
              <a:t>{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Arial"/>
                <a:cs typeface="Arial"/>
              </a:rPr>
              <a:t>};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 i="1">
                <a:latin typeface="Arial"/>
                <a:cs typeface="Arial"/>
              </a:rPr>
              <a:t>T</a:t>
            </a:r>
            <a:r>
              <a:rPr dirty="0" sz="1800" b="1">
                <a:latin typeface="Symbol"/>
                <a:cs typeface="Symbol"/>
              </a:rPr>
              <a:t></a:t>
            </a:r>
            <a:r>
              <a:rPr dirty="0" sz="1800" spc="20">
                <a:latin typeface="Times New Roman"/>
                <a:cs typeface="Times New Roman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T</a:t>
            </a:r>
            <a:r>
              <a:rPr dirty="0" sz="1800" spc="-10" b="1">
                <a:latin typeface="Symbol"/>
                <a:cs typeface="Symbol"/>
              </a:rPr>
              <a:t></a:t>
            </a:r>
            <a:r>
              <a:rPr dirty="0" sz="1800" spc="-10" b="1">
                <a:latin typeface="Arial"/>
                <a:cs typeface="Arial"/>
              </a:rPr>
              <a:t>{</a:t>
            </a:r>
            <a:r>
              <a:rPr dirty="0" sz="1800" spc="-10" b="1" i="1">
                <a:latin typeface="Arial"/>
                <a:cs typeface="Arial"/>
              </a:rPr>
              <a:t>uv</a:t>
            </a:r>
            <a:r>
              <a:rPr dirty="0" sz="1800" spc="-10" b="1">
                <a:latin typeface="Arial"/>
                <a:cs typeface="Arial"/>
              </a:rPr>
              <a:t>};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1019974" y="3272154"/>
            <a:ext cx="1890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597025" algn="l"/>
              </a:tabLst>
            </a:pPr>
            <a:r>
              <a:rPr dirty="0" sz="1800" b="1">
                <a:latin typeface="Arial"/>
                <a:cs typeface="Arial"/>
              </a:rPr>
              <a:t>for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Symbol"/>
                <a:cs typeface="Symbol"/>
              </a:rPr>
              <a:t></a:t>
            </a:r>
            <a:r>
              <a:rPr dirty="0" sz="1800" spc="-10" b="1" i="1">
                <a:latin typeface="Arial"/>
                <a:cs typeface="Arial"/>
              </a:rPr>
              <a:t>x</a:t>
            </a:r>
            <a:r>
              <a:rPr dirty="0" sz="1800" spc="-10" b="1">
                <a:latin typeface="Symbol"/>
                <a:cs typeface="Symbol"/>
              </a:rPr>
              <a:t></a:t>
            </a:r>
            <a:r>
              <a:rPr dirty="0" sz="1800" spc="-10" b="1">
                <a:latin typeface="Arial"/>
                <a:cs typeface="Arial"/>
              </a:rPr>
              <a:t>Adj[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Arial"/>
                <a:cs typeface="Arial"/>
              </a:rPr>
              <a:t>]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25" b="1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9" name="object 109" descr=""/>
          <p:cNvSpPr txBox="1"/>
          <p:nvPr/>
        </p:nvSpPr>
        <p:spPr>
          <a:xfrm>
            <a:off x="194767" y="2449195"/>
            <a:ext cx="3160395" cy="1673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456565" algn="l"/>
                <a:tab pos="457200" algn="l"/>
              </a:tabLst>
            </a:pPr>
            <a:r>
              <a:rPr dirty="0" sz="1800" b="1">
                <a:latin typeface="Arial"/>
                <a:cs typeface="Arial"/>
              </a:rPr>
              <a:t>While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C</a:t>
            </a:r>
            <a:r>
              <a:rPr dirty="0" sz="1800" b="1">
                <a:latin typeface="Symbol"/>
                <a:cs typeface="Symbol"/>
              </a:rPr>
              <a:t></a:t>
            </a:r>
            <a:r>
              <a:rPr dirty="0" sz="1800" b="1" i="1">
                <a:latin typeface="Arial"/>
                <a:cs typeface="Arial"/>
              </a:rPr>
              <a:t>V</a:t>
            </a:r>
            <a:r>
              <a:rPr dirty="0" sz="1800" spc="480" b="1" i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  <a:p>
            <a:pPr marL="964565" indent="-965200">
              <a:lnSpc>
                <a:spcPct val="100000"/>
              </a:lnSpc>
              <a:buFont typeface="Arial"/>
              <a:buAutoNum type="arabicPeriod" startAt="3"/>
              <a:tabLst>
                <a:tab pos="964565" algn="l"/>
                <a:tab pos="965200" algn="l"/>
              </a:tabLst>
            </a:pPr>
            <a:r>
              <a:rPr dirty="0" sz="1800" b="1" i="1">
                <a:latin typeface="Arial"/>
                <a:cs typeface="Arial"/>
              </a:rPr>
              <a:t>uv</a:t>
            </a:r>
            <a:r>
              <a:rPr dirty="0" sz="1800" spc="-30" b="1" i="1">
                <a:latin typeface="Arial"/>
                <a:cs typeface="Arial"/>
              </a:rPr>
              <a:t> </a:t>
            </a:r>
            <a:r>
              <a:rPr dirty="0" sz="1800" spc="-10" b="1">
                <a:latin typeface="Symbol"/>
                <a:cs typeface="Symbol"/>
              </a:rPr>
              <a:t></a:t>
            </a:r>
            <a:r>
              <a:rPr dirty="0" sz="1800" spc="-10" b="1">
                <a:latin typeface="Arial"/>
                <a:cs typeface="Arial"/>
              </a:rPr>
              <a:t>Extract_Min(</a:t>
            </a:r>
            <a:r>
              <a:rPr dirty="0" sz="1800" spc="-10" b="1" i="1">
                <a:latin typeface="Arial"/>
                <a:cs typeface="Arial"/>
              </a:rPr>
              <a:t>Q</a:t>
            </a:r>
            <a:r>
              <a:rPr dirty="0" sz="1800" spc="-10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800" spc="-25" b="1">
                <a:latin typeface="Arial"/>
                <a:cs typeface="Arial"/>
              </a:rPr>
              <a:t>5.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800" spc="-25" b="1">
                <a:latin typeface="Arial"/>
                <a:cs typeface="Arial"/>
              </a:rPr>
              <a:t>6.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r>
              <a:rPr dirty="0" sz="1800" spc="-25" b="1">
                <a:latin typeface="Arial"/>
                <a:cs typeface="Arial"/>
              </a:rPr>
              <a:t>7.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800" spc="-25" b="1">
                <a:latin typeface="Arial"/>
                <a:cs typeface="Arial"/>
              </a:rPr>
              <a:t>8.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1526306" y="3547948"/>
            <a:ext cx="29292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if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x</a:t>
            </a:r>
            <a:r>
              <a:rPr dirty="0" sz="1800" b="1">
                <a:latin typeface="Symbol"/>
                <a:cs typeface="Symbol"/>
              </a:rPr>
              <a:t></a:t>
            </a:r>
            <a:r>
              <a:rPr dirty="0" sz="1800" b="1" i="1">
                <a:latin typeface="Arial"/>
                <a:cs typeface="Arial"/>
              </a:rPr>
              <a:t>C </a:t>
            </a:r>
            <a:r>
              <a:rPr dirty="0" sz="1800" b="1">
                <a:latin typeface="Arial"/>
                <a:cs typeface="Arial"/>
              </a:rPr>
              <a:t>then</a:t>
            </a:r>
            <a:r>
              <a:rPr dirty="0" sz="1800" spc="5" b="1">
                <a:latin typeface="Arial"/>
                <a:cs typeface="Arial"/>
              </a:rPr>
              <a:t>  </a:t>
            </a:r>
            <a:r>
              <a:rPr dirty="0" sz="1800" spc="-20" b="1">
                <a:latin typeface="宋体"/>
                <a:cs typeface="宋体"/>
              </a:rPr>
              <a:t>将</a:t>
            </a:r>
            <a:r>
              <a:rPr dirty="0" sz="1800" spc="-10" b="1" i="1">
                <a:latin typeface="Arial"/>
                <a:cs typeface="Arial"/>
              </a:rPr>
              <a:t>vx</a:t>
            </a:r>
            <a:r>
              <a:rPr dirty="0" sz="1800" spc="-20" b="1">
                <a:latin typeface="宋体"/>
                <a:cs typeface="宋体"/>
              </a:rPr>
              <a:t>从</a:t>
            </a:r>
            <a:r>
              <a:rPr dirty="0" sz="1800" b="1" i="1">
                <a:latin typeface="Arial"/>
                <a:cs typeface="Arial"/>
              </a:rPr>
              <a:t>Q</a:t>
            </a:r>
            <a:r>
              <a:rPr dirty="0" sz="1800" spc="-20" b="1">
                <a:latin typeface="宋体"/>
                <a:cs typeface="宋体"/>
              </a:rPr>
              <a:t>中</a:t>
            </a:r>
            <a:r>
              <a:rPr dirty="0" sz="1800" spc="-20" b="1">
                <a:latin typeface="宋体"/>
                <a:cs typeface="宋体"/>
              </a:rPr>
              <a:t>删</a:t>
            </a:r>
            <a:r>
              <a:rPr dirty="0" sz="1800" spc="-50" b="1">
                <a:latin typeface="宋体"/>
                <a:cs typeface="宋体"/>
              </a:rPr>
              <a:t>除</a:t>
            </a:r>
            <a:endParaRPr sz="1800">
              <a:latin typeface="宋体"/>
              <a:cs typeface="宋体"/>
            </a:endParaRPr>
          </a:p>
          <a:p>
            <a:pPr>
              <a:lnSpc>
                <a:spcPct val="100000"/>
              </a:lnSpc>
              <a:tabLst>
                <a:tab pos="1423670" algn="l"/>
              </a:tabLst>
            </a:pPr>
            <a:r>
              <a:rPr dirty="0" sz="1800" spc="-20" b="1">
                <a:latin typeface="Arial"/>
                <a:cs typeface="Arial"/>
              </a:rPr>
              <a:t>Else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宋体"/>
                <a:cs typeface="宋体"/>
              </a:rPr>
              <a:t>将</a:t>
            </a:r>
            <a:r>
              <a:rPr dirty="0" sz="1800" spc="-45" b="1">
                <a:latin typeface="Arial"/>
                <a:cs typeface="Arial"/>
              </a:rPr>
              <a:t>vx</a:t>
            </a:r>
            <a:r>
              <a:rPr dirty="0" sz="1800" spc="-10" b="1">
                <a:latin typeface="宋体"/>
                <a:cs typeface="宋体"/>
              </a:rPr>
              <a:t>插</a:t>
            </a:r>
            <a:r>
              <a:rPr dirty="0" sz="1800" spc="-10" b="1">
                <a:latin typeface="宋体"/>
                <a:cs typeface="宋体"/>
              </a:rPr>
              <a:t>入</a:t>
            </a:r>
            <a:r>
              <a:rPr dirty="0" sz="1800" spc="-50" b="1" i="1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194767" y="4095369"/>
            <a:ext cx="1333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180465" algn="l"/>
              </a:tabLst>
            </a:pPr>
            <a:r>
              <a:rPr dirty="0" sz="1800" b="1">
                <a:latin typeface="Arial"/>
                <a:cs typeface="Arial"/>
              </a:rPr>
              <a:t>9.</a:t>
            </a:r>
            <a:r>
              <a:rPr dirty="0" sz="1800" spc="47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Return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50" b="1" i="1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8585961" y="2376932"/>
            <a:ext cx="546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log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50" i="1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8679560" y="3818635"/>
            <a:ext cx="533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Arial"/>
                <a:cs typeface="Arial"/>
              </a:rPr>
              <a:t>2E</a:t>
            </a:r>
            <a:r>
              <a:rPr dirty="0" sz="1800" spc="-50">
                <a:latin typeface="宋体"/>
                <a:cs typeface="宋体"/>
              </a:rPr>
              <a:t>遍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8679560" y="4393438"/>
            <a:ext cx="546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log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43596" y="157048"/>
            <a:ext cx="26828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</a:rPr>
              <a:t>算</a:t>
            </a:r>
            <a:r>
              <a:rPr dirty="0" sz="4000" spc="-45">
                <a:solidFill>
                  <a:srgbClr val="663300"/>
                </a:solidFill>
              </a:rPr>
              <a:t>法</a:t>
            </a:r>
            <a:r>
              <a:rPr dirty="0" sz="4000" spc="-45">
                <a:solidFill>
                  <a:srgbClr val="663300"/>
                </a:solidFill>
              </a:rPr>
              <a:t>描</a:t>
            </a:r>
            <a:r>
              <a:rPr dirty="0" sz="4000" spc="-40">
                <a:solidFill>
                  <a:srgbClr val="663300"/>
                </a:solidFill>
              </a:rPr>
              <a:t>述</a:t>
            </a:r>
            <a:r>
              <a:rPr dirty="0" sz="4000" spc="-25">
                <a:solidFill>
                  <a:srgbClr val="663300"/>
                </a:solidFill>
                <a:latin typeface="Arial"/>
                <a:cs typeface="Arial"/>
              </a:rPr>
              <a:t>(2)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751331"/>
            <a:ext cx="8470900" cy="4624070"/>
            <a:chOff x="0" y="751331"/>
            <a:chExt cx="8470900" cy="4624070"/>
          </a:xfrm>
        </p:grpSpPr>
        <p:sp>
          <p:nvSpPr>
            <p:cNvPr id="4" name="object 4" descr=""/>
            <p:cNvSpPr/>
            <p:nvPr/>
          </p:nvSpPr>
          <p:spPr>
            <a:xfrm>
              <a:off x="103187" y="836675"/>
              <a:ext cx="8353425" cy="4462780"/>
            </a:xfrm>
            <a:custGeom>
              <a:avLst/>
              <a:gdLst/>
              <a:ahLst/>
              <a:cxnLst/>
              <a:rect l="l" t="t" r="r" b="b"/>
              <a:pathLst>
                <a:path w="8353425" h="4462780">
                  <a:moveTo>
                    <a:pt x="0" y="4462399"/>
                  </a:moveTo>
                  <a:lnTo>
                    <a:pt x="8353425" y="4462399"/>
                  </a:lnTo>
                  <a:lnTo>
                    <a:pt x="8353425" y="0"/>
                  </a:lnTo>
                  <a:lnTo>
                    <a:pt x="0" y="0"/>
                  </a:lnTo>
                  <a:lnTo>
                    <a:pt x="0" y="4462399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1331"/>
              <a:ext cx="1313688" cy="9022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" y="751331"/>
              <a:ext cx="672084" cy="9022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875" y="751331"/>
              <a:ext cx="1575815" cy="902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244" y="751331"/>
              <a:ext cx="1591056" cy="9022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6851" y="751331"/>
              <a:ext cx="672084" cy="9022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2" y="1296923"/>
              <a:ext cx="1057656" cy="5135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1283208"/>
              <a:ext cx="998219" cy="5135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0472" y="1296923"/>
              <a:ext cx="486155" cy="5135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8779" y="1283208"/>
              <a:ext cx="1458468" cy="5135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9400" y="1296923"/>
              <a:ext cx="524255" cy="5135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35807" y="1283208"/>
              <a:ext cx="998219" cy="51358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6179" y="1296923"/>
              <a:ext cx="396239" cy="51358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92" y="1571243"/>
              <a:ext cx="1120140" cy="51358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2583" y="1571243"/>
              <a:ext cx="486156" cy="5135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0891" y="1557527"/>
              <a:ext cx="1228344" cy="5135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61388" y="1571243"/>
              <a:ext cx="396239" cy="51358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49779" y="1557527"/>
              <a:ext cx="1688592" cy="5135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36" y="1863851"/>
              <a:ext cx="480059" cy="48158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7491" y="1844040"/>
              <a:ext cx="803148" cy="5135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2791" y="1840992"/>
              <a:ext cx="472440" cy="5135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29867" y="1844040"/>
              <a:ext cx="434340" cy="5135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6360" y="1840992"/>
              <a:ext cx="472440" cy="5135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20952" y="1844040"/>
              <a:ext cx="460247" cy="5135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73351" y="1844040"/>
              <a:ext cx="384048" cy="5135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9551" y="1844040"/>
              <a:ext cx="486156" cy="51358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27860" y="1844040"/>
              <a:ext cx="877824" cy="5135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436" y="2138171"/>
              <a:ext cx="480059" cy="48158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4983" y="2118359"/>
              <a:ext cx="961643" cy="51358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68779" y="2115312"/>
              <a:ext cx="534924" cy="51358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95855" y="2118359"/>
              <a:ext cx="441959" cy="51358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29967" y="2115312"/>
              <a:ext cx="472440" cy="51358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436" y="2412492"/>
              <a:ext cx="480059" cy="48158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14983" y="2389631"/>
              <a:ext cx="429768" cy="51358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6903" y="2392680"/>
              <a:ext cx="655320" cy="51358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84375" y="2389631"/>
              <a:ext cx="534924" cy="51358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11451" y="2392680"/>
              <a:ext cx="716280" cy="51358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436" y="2686811"/>
              <a:ext cx="480059" cy="48158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07491" y="2666999"/>
              <a:ext cx="762000" cy="51358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644" y="2666999"/>
              <a:ext cx="396240" cy="51358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50036" y="2666999"/>
              <a:ext cx="451104" cy="51358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3291" y="2663952"/>
              <a:ext cx="534923" cy="51358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20367" y="2666999"/>
              <a:ext cx="434340" cy="51358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436" y="2961131"/>
              <a:ext cx="480059" cy="48158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07491" y="2941320"/>
              <a:ext cx="486156" cy="513588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8283" y="2938271"/>
              <a:ext cx="534923" cy="513588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5360" y="2941320"/>
              <a:ext cx="460247" cy="51358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27760" y="2941320"/>
              <a:ext cx="384047" cy="51358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3960" y="2941320"/>
              <a:ext cx="486155" cy="51358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82267" y="2941320"/>
              <a:ext cx="384048" cy="51358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436" y="3235452"/>
              <a:ext cx="480059" cy="48158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7491" y="3215639"/>
              <a:ext cx="981456" cy="513588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81100" y="3215639"/>
              <a:ext cx="486156" cy="51358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59408" y="3212592"/>
              <a:ext cx="434340" cy="51358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85900" y="3212592"/>
              <a:ext cx="496824" cy="51358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99844" y="3215639"/>
              <a:ext cx="588263" cy="51358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436" y="3509771"/>
              <a:ext cx="480059" cy="48158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14983" y="3489959"/>
              <a:ext cx="448056" cy="51358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9200" y="3486911"/>
              <a:ext cx="534924" cy="51358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46275" y="3489959"/>
              <a:ext cx="1601724" cy="51358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740151" y="3489959"/>
              <a:ext cx="384048" cy="51358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16351" y="3489959"/>
              <a:ext cx="486155" cy="51358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994660" y="3489959"/>
              <a:ext cx="446532" cy="51358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436" y="3784092"/>
              <a:ext cx="480059" cy="481584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7491" y="3764280"/>
              <a:ext cx="676656" cy="51358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6300" y="3761231"/>
              <a:ext cx="472440" cy="51358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0891" y="3764280"/>
              <a:ext cx="434340" cy="51358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7383" y="3761231"/>
              <a:ext cx="472440" cy="51358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31975" y="3764280"/>
              <a:ext cx="670560" cy="51358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94688" y="3764280"/>
              <a:ext cx="384048" cy="51358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770888" y="3764280"/>
              <a:ext cx="448056" cy="513588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911095" y="3764280"/>
              <a:ext cx="794004" cy="51358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9436" y="4059935"/>
              <a:ext cx="480059" cy="481583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33500" y="4040123"/>
              <a:ext cx="510539" cy="513588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6191" y="4040123"/>
              <a:ext cx="434340" cy="513588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2683" y="4037076"/>
              <a:ext cx="472440" cy="51358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27276" y="4040123"/>
              <a:ext cx="486156" cy="513588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068067" y="4026408"/>
              <a:ext cx="537971" cy="51358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362200" y="4040123"/>
              <a:ext cx="486156" cy="51358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540507" y="4040123"/>
              <a:ext cx="384048" cy="513588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616707" y="4040123"/>
              <a:ext cx="448056" cy="513588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756916" y="4040123"/>
              <a:ext cx="371856" cy="513588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20923" y="4040123"/>
              <a:ext cx="434339" cy="513588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947416" y="4040123"/>
              <a:ext cx="972311" cy="513588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11879" y="4040123"/>
              <a:ext cx="434339" cy="513588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738371" y="4040123"/>
              <a:ext cx="1059179" cy="513588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9436" y="4332731"/>
              <a:ext cx="606552" cy="481583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348483" y="4309872"/>
              <a:ext cx="429768" cy="513588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70404" y="4312920"/>
              <a:ext cx="384048" cy="513588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46604" y="4312920"/>
              <a:ext cx="434340" cy="513588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673095" y="4312920"/>
              <a:ext cx="769619" cy="513588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34867" y="4309872"/>
              <a:ext cx="534923" cy="513588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361944" y="4312920"/>
              <a:ext cx="448055" cy="51358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9436" y="4608576"/>
              <a:ext cx="606552" cy="481584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12492" y="4588764"/>
              <a:ext cx="762000" cy="513588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66644" y="4588764"/>
              <a:ext cx="434340" cy="513588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93135" y="4588764"/>
              <a:ext cx="451103" cy="513588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36392" y="4585716"/>
              <a:ext cx="533400" cy="513588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361944" y="4588764"/>
              <a:ext cx="566927" cy="513588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621023" y="4588764"/>
              <a:ext cx="446531" cy="513588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59708" y="4588764"/>
              <a:ext cx="371856" cy="513588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23715" y="4588764"/>
              <a:ext cx="434339" cy="513588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950208" y="4588764"/>
              <a:ext cx="1269491" cy="513588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11852" y="4575047"/>
              <a:ext cx="1228344" cy="513588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9436" y="4881372"/>
              <a:ext cx="606552" cy="481583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7491" y="4861560"/>
              <a:ext cx="1171956" cy="513587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371600" y="4861560"/>
              <a:ext cx="606551" cy="513587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70304" y="4861560"/>
              <a:ext cx="472440" cy="513587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34895" y="4861560"/>
              <a:ext cx="434340" cy="513587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961388" y="4861560"/>
              <a:ext cx="435863" cy="513587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089404" y="4858511"/>
              <a:ext cx="429768" cy="513588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11323" y="4861560"/>
              <a:ext cx="384048" cy="513587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87523" y="4861560"/>
              <a:ext cx="434339" cy="513587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414016" y="4861560"/>
              <a:ext cx="589788" cy="513587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95955" y="4861560"/>
              <a:ext cx="434340" cy="513587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6455" y="4858511"/>
              <a:ext cx="472440" cy="513588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51048" y="4861560"/>
              <a:ext cx="460248" cy="513587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03448" y="4861560"/>
              <a:ext cx="384048" cy="513587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9647" y="4861560"/>
              <a:ext cx="486155" cy="513587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457955" y="4861560"/>
              <a:ext cx="384048" cy="513587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761232" y="4861560"/>
              <a:ext cx="396239" cy="513587"/>
            </a:xfrm>
            <a:prstGeom prst="rect">
              <a:avLst/>
            </a:prstGeom>
          </p:spPr>
        </p:pic>
      </p:grpSp>
      <p:sp>
        <p:nvSpPr>
          <p:cNvPr id="125" name="object 125" descr=""/>
          <p:cNvSpPr txBox="1"/>
          <p:nvPr/>
        </p:nvSpPr>
        <p:spPr>
          <a:xfrm>
            <a:off x="194767" y="857452"/>
            <a:ext cx="3778250" cy="10699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3200" spc="-55" b="1">
                <a:latin typeface="Arial"/>
                <a:cs typeface="Arial"/>
              </a:rPr>
              <a:t>MST-</a:t>
            </a:r>
            <a:r>
              <a:rPr dirty="0" sz="3200" spc="-10" b="1">
                <a:latin typeface="Arial"/>
                <a:cs typeface="Arial"/>
              </a:rPr>
              <a:t>Prim(</a:t>
            </a:r>
            <a:r>
              <a:rPr dirty="0" sz="3200" spc="-10" b="1" i="1">
                <a:latin typeface="Arial"/>
                <a:cs typeface="Arial"/>
              </a:rPr>
              <a:t>G,W,r</a:t>
            </a:r>
            <a:r>
              <a:rPr dirty="0" sz="3200" spc="-10" b="1"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tabLst>
                <a:tab pos="749300" algn="l"/>
              </a:tabLst>
            </a:pPr>
            <a:r>
              <a:rPr dirty="0" sz="1800" spc="-10" b="1">
                <a:latin typeface="Arial"/>
                <a:cs typeface="Arial"/>
              </a:rPr>
              <a:t>Input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连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通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图</a:t>
            </a:r>
            <a:r>
              <a:rPr dirty="0" sz="1800" spc="-10" b="1" i="1">
                <a:solidFill>
                  <a:srgbClr val="663300"/>
                </a:solidFill>
                <a:latin typeface="Arial"/>
                <a:cs typeface="Arial"/>
              </a:rPr>
              <a:t>G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，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权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值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函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数</a:t>
            </a:r>
            <a:r>
              <a:rPr dirty="0" sz="1800" spc="-10" b="1" i="1">
                <a:solidFill>
                  <a:srgbClr val="663300"/>
                </a:solidFill>
                <a:latin typeface="Arial"/>
                <a:cs typeface="Arial"/>
              </a:rPr>
              <a:t>W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，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树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根</a:t>
            </a:r>
            <a:r>
              <a:rPr dirty="0" sz="1800" spc="-50" b="1" i="1">
                <a:solidFill>
                  <a:srgbClr val="663300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Output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663300"/>
                </a:solidFill>
                <a:latin typeface="Arial"/>
                <a:cs typeface="Arial"/>
              </a:rPr>
              <a:t>G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一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棵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以</a:t>
            </a:r>
            <a:r>
              <a:rPr dirty="0" sz="1800" spc="-20" b="1">
                <a:solidFill>
                  <a:srgbClr val="663300"/>
                </a:solidFill>
                <a:latin typeface="Arial"/>
                <a:cs typeface="Arial"/>
              </a:rPr>
              <a:t>r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为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根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的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生</a:t>
            </a:r>
            <a:r>
              <a:rPr dirty="0" sz="1800" spc="-10" b="1">
                <a:solidFill>
                  <a:srgbClr val="663300"/>
                </a:solidFill>
                <a:latin typeface="宋体"/>
                <a:cs typeface="宋体"/>
              </a:rPr>
              <a:t>成</a:t>
            </a:r>
            <a:r>
              <a:rPr dirty="0" sz="1800" spc="-60" b="1">
                <a:solidFill>
                  <a:srgbClr val="663300"/>
                </a:solidFill>
                <a:latin typeface="宋体"/>
                <a:cs typeface="宋体"/>
              </a:rPr>
              <a:t>树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4150867" y="4096892"/>
            <a:ext cx="49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Arial"/>
                <a:cs typeface="Arial"/>
              </a:rPr>
              <a:t>then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194767" y="1900173"/>
            <a:ext cx="3777615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6565" indent="-4565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56565" algn="l"/>
                <a:tab pos="457200" algn="l"/>
                <a:tab pos="2143125" algn="l"/>
              </a:tabLst>
            </a:pPr>
            <a:r>
              <a:rPr dirty="0" sz="1800" b="1">
                <a:latin typeface="Arial"/>
                <a:cs typeface="Arial"/>
              </a:rPr>
              <a:t>For</a:t>
            </a:r>
            <a:r>
              <a:rPr dirty="0" sz="1800" spc="480" b="1">
                <a:latin typeface="Arial"/>
                <a:cs typeface="Arial"/>
              </a:rPr>
              <a:t> </a:t>
            </a:r>
            <a:r>
              <a:rPr dirty="0" sz="1800" b="1">
                <a:latin typeface="Symbol"/>
                <a:cs typeface="Symbol"/>
              </a:rPr>
              <a:t>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Symbol"/>
                <a:cs typeface="Symbol"/>
              </a:rPr>
              <a:t>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Arial"/>
                <a:cs typeface="Arial"/>
              </a:rPr>
              <a:t>[</a:t>
            </a:r>
            <a:r>
              <a:rPr dirty="0" sz="1800" spc="-10" b="1" i="1">
                <a:latin typeface="Arial"/>
                <a:cs typeface="Arial"/>
              </a:rPr>
              <a:t>G</a:t>
            </a:r>
            <a:r>
              <a:rPr dirty="0" sz="1800" spc="-10" b="1">
                <a:latin typeface="Arial"/>
                <a:cs typeface="Arial"/>
              </a:rPr>
              <a:t>]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25" b="1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  <a:p>
            <a:pPr marL="964565" indent="-965200">
              <a:lnSpc>
                <a:spcPct val="100000"/>
              </a:lnSpc>
              <a:buAutoNum type="arabicPeriod"/>
              <a:tabLst>
                <a:tab pos="964565" algn="l"/>
                <a:tab pos="965200" algn="l"/>
              </a:tabLst>
            </a:pPr>
            <a:r>
              <a:rPr dirty="0" sz="1800" spc="-10" b="1">
                <a:latin typeface="Arial"/>
                <a:cs typeface="Arial"/>
              </a:rPr>
              <a:t>key[v]</a:t>
            </a:r>
            <a:r>
              <a:rPr dirty="0" sz="1800" spc="-10" b="1">
                <a:latin typeface="Symbol"/>
                <a:cs typeface="Symbol"/>
              </a:rPr>
              <a:t></a:t>
            </a:r>
            <a:r>
              <a:rPr dirty="0" sz="1800" spc="-10" b="1">
                <a:latin typeface="Arial"/>
                <a:cs typeface="Arial"/>
              </a:rPr>
              <a:t>+</a:t>
            </a:r>
            <a:r>
              <a:rPr dirty="0" sz="1800" spc="-10" b="1">
                <a:latin typeface="Symbol"/>
                <a:cs typeface="Symbol"/>
              </a:rPr>
              <a:t></a:t>
            </a:r>
            <a:endParaRPr sz="1800">
              <a:latin typeface="Symbol"/>
              <a:cs typeface="Symbol"/>
            </a:endParaRPr>
          </a:p>
          <a:p>
            <a:pPr marL="964565" indent="-965200">
              <a:lnSpc>
                <a:spcPct val="100000"/>
              </a:lnSpc>
              <a:buFont typeface="Arial"/>
              <a:buAutoNum type="arabicPeriod"/>
              <a:tabLst>
                <a:tab pos="964565" algn="l"/>
                <a:tab pos="965200" algn="l"/>
              </a:tabLst>
            </a:pPr>
            <a:r>
              <a:rPr dirty="0" sz="1800" b="1">
                <a:latin typeface="Symbol"/>
                <a:cs typeface="Symbol"/>
              </a:rPr>
              <a:t></a:t>
            </a:r>
            <a:r>
              <a:rPr dirty="0" sz="1800" b="1">
                <a:latin typeface="Arial"/>
                <a:cs typeface="Arial"/>
              </a:rPr>
              <a:t>[v]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10" b="1">
                <a:latin typeface="Symbol"/>
                <a:cs typeface="Symbol"/>
              </a:rPr>
              <a:t></a:t>
            </a:r>
            <a:r>
              <a:rPr dirty="0" sz="1800" spc="-10" b="1">
                <a:latin typeface="Arial"/>
                <a:cs typeface="Arial"/>
              </a:rPr>
              <a:t>null</a:t>
            </a:r>
            <a:endParaRPr sz="1800">
              <a:latin typeface="Arial"/>
              <a:cs typeface="Arial"/>
            </a:endParaRPr>
          </a:p>
          <a:p>
            <a:pPr marL="456565" indent="-456565">
              <a:lnSpc>
                <a:spcPct val="100000"/>
              </a:lnSpc>
              <a:buAutoNum type="arabicPeriod"/>
              <a:tabLst>
                <a:tab pos="456565" algn="l"/>
                <a:tab pos="457200" algn="l"/>
              </a:tabLst>
            </a:pPr>
            <a:r>
              <a:rPr dirty="0" sz="1800" b="1">
                <a:latin typeface="Arial"/>
                <a:cs typeface="Arial"/>
              </a:rPr>
              <a:t>key[</a:t>
            </a:r>
            <a:r>
              <a:rPr dirty="0" sz="1800" b="1" i="1">
                <a:latin typeface="Arial"/>
                <a:cs typeface="Arial"/>
              </a:rPr>
              <a:t>r</a:t>
            </a:r>
            <a:r>
              <a:rPr dirty="0" sz="1800" b="1">
                <a:latin typeface="Arial"/>
                <a:cs typeface="Arial"/>
              </a:rPr>
              <a:t>]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25" b="1">
                <a:latin typeface="Symbol"/>
                <a:cs typeface="Symbol"/>
              </a:rPr>
              <a:t></a:t>
            </a:r>
            <a:r>
              <a:rPr dirty="0" sz="1800" spc="-25" b="1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  <a:p>
            <a:pPr marL="456565" indent="-456565">
              <a:lnSpc>
                <a:spcPts val="2110"/>
              </a:lnSpc>
              <a:buAutoNum type="arabicPeriod"/>
              <a:tabLst>
                <a:tab pos="456565" algn="l"/>
                <a:tab pos="457200" algn="l"/>
              </a:tabLst>
            </a:pPr>
            <a:r>
              <a:rPr dirty="0" sz="1800" b="1" i="1">
                <a:latin typeface="Arial"/>
                <a:cs typeface="Arial"/>
              </a:rPr>
              <a:t>Q</a:t>
            </a:r>
            <a:r>
              <a:rPr dirty="0" sz="1800" spc="-5" b="1" i="1">
                <a:latin typeface="Arial"/>
                <a:cs typeface="Arial"/>
              </a:rPr>
              <a:t> </a:t>
            </a:r>
            <a:r>
              <a:rPr dirty="0" sz="1800" spc="-10" b="1">
                <a:latin typeface="Symbol"/>
                <a:cs typeface="Symbol"/>
              </a:rPr>
              <a:t>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Arial"/>
                <a:cs typeface="Arial"/>
              </a:rPr>
              <a:t>[</a:t>
            </a:r>
            <a:r>
              <a:rPr dirty="0" sz="1800" spc="-10" b="1" i="1">
                <a:latin typeface="Arial"/>
                <a:cs typeface="Arial"/>
              </a:rPr>
              <a:t>G</a:t>
            </a:r>
            <a:r>
              <a:rPr dirty="0" sz="1800" spc="-10" b="1">
                <a:latin typeface="Arial"/>
                <a:cs typeface="Arial"/>
              </a:rPr>
              <a:t>]</a:t>
            </a:r>
            <a:endParaRPr sz="1800">
              <a:latin typeface="Arial"/>
              <a:cs typeface="Arial"/>
            </a:endParaRPr>
          </a:p>
          <a:p>
            <a:pPr marL="456565" indent="-456565">
              <a:lnSpc>
                <a:spcPts val="2220"/>
              </a:lnSpc>
              <a:buAutoNum type="arabicPeriod"/>
              <a:tabLst>
                <a:tab pos="456565" algn="l"/>
                <a:tab pos="457200" algn="l"/>
              </a:tabLst>
            </a:pPr>
            <a:r>
              <a:rPr dirty="0" sz="1800" b="1">
                <a:latin typeface="Arial"/>
                <a:cs typeface="Arial"/>
              </a:rPr>
              <a:t>While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Q</a:t>
            </a:r>
            <a:r>
              <a:rPr dirty="0" sz="1800" b="1">
                <a:latin typeface="Symbol"/>
                <a:cs typeface="Symbol"/>
              </a:rPr>
              <a:t></a:t>
            </a:r>
            <a:r>
              <a:rPr dirty="0" sz="1900" b="1" i="1">
                <a:latin typeface="Symbol"/>
                <a:cs typeface="Symbol"/>
              </a:rPr>
              <a:t></a:t>
            </a:r>
            <a:r>
              <a:rPr dirty="0" sz="1900" spc="450">
                <a:latin typeface="Times New Roman"/>
                <a:cs typeface="Times New Roman"/>
              </a:rPr>
              <a:t> </a:t>
            </a:r>
            <a:r>
              <a:rPr dirty="0" sz="1800" spc="-25" b="1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  <a:p>
            <a:pPr marL="964565" indent="-965200">
              <a:lnSpc>
                <a:spcPts val="2150"/>
              </a:lnSpc>
              <a:buFont typeface="Arial"/>
              <a:buAutoNum type="arabicPeriod"/>
              <a:tabLst>
                <a:tab pos="964565" algn="l"/>
                <a:tab pos="965200" algn="l"/>
              </a:tabLst>
            </a:pPr>
            <a:r>
              <a:rPr dirty="0" sz="1800" b="1" i="1">
                <a:latin typeface="Arial"/>
                <a:cs typeface="Arial"/>
              </a:rPr>
              <a:t>u</a:t>
            </a:r>
            <a:r>
              <a:rPr dirty="0" sz="1800" spc="5" b="1" i="1">
                <a:latin typeface="Arial"/>
                <a:cs typeface="Arial"/>
              </a:rPr>
              <a:t> </a:t>
            </a:r>
            <a:r>
              <a:rPr dirty="0" sz="1800" spc="-10" b="1">
                <a:latin typeface="Symbol"/>
                <a:cs typeface="Symbol"/>
              </a:rPr>
              <a:t></a:t>
            </a:r>
            <a:r>
              <a:rPr dirty="0" sz="1800" spc="-10" b="1">
                <a:latin typeface="Arial"/>
                <a:cs typeface="Arial"/>
              </a:rPr>
              <a:t>Extract_Min(</a:t>
            </a:r>
            <a:r>
              <a:rPr dirty="0" sz="1800" spc="-10" b="1" i="1">
                <a:latin typeface="Arial"/>
                <a:cs typeface="Arial"/>
              </a:rPr>
              <a:t>Q</a:t>
            </a:r>
            <a:r>
              <a:rPr dirty="0" sz="1800" spc="-10" b="1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456565" indent="-456565">
              <a:lnSpc>
                <a:spcPct val="100000"/>
              </a:lnSpc>
              <a:buAutoNum type="arabicPeriod"/>
              <a:tabLst>
                <a:tab pos="456565" algn="l"/>
                <a:tab pos="457200" algn="l"/>
                <a:tab pos="2066289" algn="l"/>
              </a:tabLst>
            </a:pPr>
            <a:r>
              <a:rPr dirty="0" sz="1800" b="1">
                <a:latin typeface="Arial"/>
                <a:cs typeface="Arial"/>
              </a:rPr>
              <a:t>for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10" b="1">
                <a:latin typeface="Symbol"/>
                <a:cs typeface="Symbol"/>
              </a:rPr>
              <a:t>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Symbol"/>
                <a:cs typeface="Symbol"/>
              </a:rPr>
              <a:t></a:t>
            </a:r>
            <a:r>
              <a:rPr dirty="0" sz="1800" spc="-10" b="1">
                <a:latin typeface="Arial"/>
                <a:cs typeface="Arial"/>
              </a:rPr>
              <a:t>Adj[</a:t>
            </a:r>
            <a:r>
              <a:rPr dirty="0" sz="1800" spc="-10" b="1" i="1">
                <a:latin typeface="Arial"/>
                <a:cs typeface="Arial"/>
              </a:rPr>
              <a:t>u</a:t>
            </a:r>
            <a:r>
              <a:rPr dirty="0" sz="1800" spc="-10" b="1">
                <a:latin typeface="Arial"/>
                <a:cs typeface="Arial"/>
              </a:rPr>
              <a:t>]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35" b="1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  <a:p>
            <a:pPr marR="5080" indent="1282700">
              <a:lnSpc>
                <a:spcPts val="2150"/>
              </a:lnSpc>
              <a:spcBef>
                <a:spcPts val="95"/>
              </a:spcBef>
              <a:buAutoNum type="arabicPeriod"/>
              <a:tabLst>
                <a:tab pos="1282700" algn="l"/>
                <a:tab pos="1283335" algn="l"/>
              </a:tabLst>
            </a:pPr>
            <a:r>
              <a:rPr dirty="0" sz="1800" b="1">
                <a:latin typeface="Arial"/>
                <a:cs typeface="Arial"/>
              </a:rPr>
              <a:t>if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v</a:t>
            </a:r>
            <a:r>
              <a:rPr dirty="0" sz="1800" b="1">
                <a:latin typeface="Symbol"/>
                <a:cs typeface="Symbol"/>
              </a:rPr>
              <a:t></a:t>
            </a:r>
            <a:r>
              <a:rPr dirty="0" sz="1800" b="1" i="1">
                <a:latin typeface="Arial"/>
                <a:cs typeface="Arial"/>
              </a:rPr>
              <a:t>Q</a:t>
            </a:r>
            <a:r>
              <a:rPr dirty="0" sz="1800" spc="-10" b="1" i="1">
                <a:latin typeface="Arial"/>
                <a:cs typeface="Arial"/>
              </a:rPr>
              <a:t> </a:t>
            </a:r>
            <a:r>
              <a:rPr dirty="0" sz="1800" spc="-210" b="1">
                <a:latin typeface="宋体"/>
                <a:cs typeface="宋体"/>
              </a:rPr>
              <a:t>且 </a:t>
            </a:r>
            <a:r>
              <a:rPr dirty="0" sz="1800" spc="-10" b="1" i="1">
                <a:latin typeface="Arial"/>
                <a:cs typeface="Arial"/>
              </a:rPr>
              <a:t>w</a:t>
            </a:r>
            <a:r>
              <a:rPr dirty="0" sz="1800" spc="-10" b="1">
                <a:latin typeface="Arial"/>
                <a:cs typeface="Arial"/>
              </a:rPr>
              <a:t>(</a:t>
            </a:r>
            <a:r>
              <a:rPr dirty="0" sz="1800" spc="-10" b="1" i="1">
                <a:latin typeface="Arial"/>
                <a:cs typeface="Arial"/>
              </a:rPr>
              <a:t>u</a:t>
            </a:r>
            <a:r>
              <a:rPr dirty="0" sz="1800" spc="-10" b="1">
                <a:latin typeface="Arial"/>
                <a:cs typeface="Arial"/>
              </a:rPr>
              <a:t>,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Arial"/>
                <a:cs typeface="Arial"/>
              </a:rPr>
              <a:t>)&lt;key[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Arial"/>
                <a:cs typeface="Arial"/>
              </a:rPr>
              <a:t>] </a:t>
            </a:r>
            <a:r>
              <a:rPr dirty="0" sz="1800" spc="-25" b="1">
                <a:latin typeface="Arial"/>
                <a:cs typeface="Arial"/>
              </a:rPr>
              <a:t>10.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2493264" y="4357325"/>
            <a:ext cx="116586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786130" algn="l"/>
              </a:tabLst>
            </a:pPr>
            <a:r>
              <a:rPr dirty="0" sz="1900" spc="-20" b="1" i="1">
                <a:latin typeface="Symbol"/>
                <a:cs typeface="Symbol"/>
              </a:rPr>
              <a:t></a:t>
            </a:r>
            <a:r>
              <a:rPr dirty="0" sz="1800" spc="-20" b="1">
                <a:latin typeface="Arial"/>
                <a:cs typeface="Arial"/>
              </a:rPr>
              <a:t>[</a:t>
            </a:r>
            <a:r>
              <a:rPr dirty="0" sz="1800" spc="-20" b="1" i="1">
                <a:latin typeface="Arial"/>
                <a:cs typeface="Arial"/>
              </a:rPr>
              <a:t>v</a:t>
            </a:r>
            <a:r>
              <a:rPr dirty="0" sz="1800" spc="-20" b="1">
                <a:latin typeface="Arial"/>
                <a:cs typeface="Arial"/>
              </a:rPr>
              <a:t>]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25" b="1">
                <a:latin typeface="Symbol"/>
                <a:cs typeface="Symbol"/>
              </a:rPr>
              <a:t></a:t>
            </a:r>
            <a:r>
              <a:rPr dirty="0" sz="1800" spc="-25" b="1" i="1"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194767" y="4645532"/>
            <a:ext cx="5795645" cy="575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0" indent="-2362835">
              <a:lnSpc>
                <a:spcPts val="2105"/>
              </a:lnSpc>
              <a:spcBef>
                <a:spcPts val="100"/>
              </a:spcBef>
              <a:buAutoNum type="arabicPeriod" startAt="11"/>
              <a:tabLst>
                <a:tab pos="2362200" algn="l"/>
                <a:tab pos="2362835" algn="l"/>
                <a:tab pos="4733290" algn="l"/>
              </a:tabLst>
            </a:pPr>
            <a:r>
              <a:rPr dirty="0" sz="1800" b="1">
                <a:latin typeface="Arial"/>
                <a:cs typeface="Arial"/>
              </a:rPr>
              <a:t>key[</a:t>
            </a:r>
            <a:r>
              <a:rPr dirty="0" sz="1800" b="1" i="1">
                <a:latin typeface="Arial"/>
                <a:cs typeface="Arial"/>
              </a:rPr>
              <a:t>v</a:t>
            </a:r>
            <a:r>
              <a:rPr dirty="0" sz="1800" spc="-40" b="1">
                <a:latin typeface="Arial"/>
                <a:cs typeface="Arial"/>
              </a:rPr>
              <a:t>] </a:t>
            </a:r>
            <a:r>
              <a:rPr dirty="0" sz="1800" spc="-10" b="1">
                <a:latin typeface="Symbol"/>
                <a:cs typeface="Symbol"/>
              </a:rPr>
              <a:t></a:t>
            </a:r>
            <a:r>
              <a:rPr dirty="0" sz="1800" spc="-10" b="1">
                <a:latin typeface="Arial"/>
                <a:cs typeface="Arial"/>
              </a:rPr>
              <a:t>w(</a:t>
            </a:r>
            <a:r>
              <a:rPr dirty="0" sz="1800" spc="-10" b="1" i="1">
                <a:latin typeface="Arial"/>
                <a:cs typeface="Arial"/>
              </a:rPr>
              <a:t>u</a:t>
            </a:r>
            <a:r>
              <a:rPr dirty="0" sz="1800" spc="-10" b="1">
                <a:latin typeface="Arial"/>
                <a:cs typeface="Arial"/>
              </a:rPr>
              <a:t>,</a:t>
            </a:r>
            <a:r>
              <a:rPr dirty="0" sz="1800" spc="-10" b="1" i="1">
                <a:latin typeface="Arial"/>
                <a:cs typeface="Arial"/>
              </a:rPr>
              <a:t>v</a:t>
            </a:r>
            <a:r>
              <a:rPr dirty="0" sz="1800" spc="-10" b="1">
                <a:latin typeface="Arial"/>
                <a:cs typeface="Arial"/>
              </a:rPr>
              <a:t>)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spc="-10" b="1">
                <a:latin typeface="Arial"/>
                <a:cs typeface="Arial"/>
              </a:rPr>
              <a:t>//</a:t>
            </a:r>
            <a:r>
              <a:rPr dirty="0" sz="1800" spc="-10" b="1">
                <a:latin typeface="宋体"/>
                <a:cs typeface="宋体"/>
              </a:rPr>
              <a:t>更</a:t>
            </a:r>
            <a:r>
              <a:rPr dirty="0" sz="1800" spc="-10" b="1">
                <a:latin typeface="宋体"/>
                <a:cs typeface="宋体"/>
              </a:rPr>
              <a:t>新</a:t>
            </a:r>
            <a:r>
              <a:rPr dirty="0" sz="1800" spc="-10" b="1">
                <a:latin typeface="宋体"/>
                <a:cs typeface="宋体"/>
              </a:rPr>
              <a:t>信</a:t>
            </a:r>
            <a:r>
              <a:rPr dirty="0" sz="1800" spc="-50" b="1">
                <a:latin typeface="宋体"/>
                <a:cs typeface="宋体"/>
              </a:rPr>
              <a:t>息</a:t>
            </a:r>
            <a:endParaRPr sz="1800">
              <a:latin typeface="宋体"/>
              <a:cs typeface="宋体"/>
            </a:endParaRPr>
          </a:p>
          <a:p>
            <a:pPr marL="456565" indent="-456565">
              <a:lnSpc>
                <a:spcPts val="2225"/>
              </a:lnSpc>
              <a:buAutoNum type="arabicPeriod" startAt="11"/>
              <a:tabLst>
                <a:tab pos="456565" algn="l"/>
                <a:tab pos="457200" algn="l"/>
                <a:tab pos="1320800" algn="l"/>
              </a:tabLst>
            </a:pPr>
            <a:r>
              <a:rPr dirty="0" sz="1800" spc="-10" b="1">
                <a:latin typeface="Arial"/>
                <a:cs typeface="Arial"/>
              </a:rPr>
              <a:t>Return</a:t>
            </a:r>
            <a:r>
              <a:rPr dirty="0" sz="1800" b="1">
                <a:latin typeface="Arial"/>
                <a:cs typeface="Arial"/>
              </a:rPr>
              <a:t>	</a:t>
            </a:r>
            <a:r>
              <a:rPr dirty="0" sz="1800" b="1" i="1">
                <a:latin typeface="Arial"/>
                <a:cs typeface="Arial"/>
              </a:rPr>
              <a:t>A=</a:t>
            </a:r>
            <a:r>
              <a:rPr dirty="0" sz="1800" b="1">
                <a:latin typeface="Arial"/>
                <a:cs typeface="Arial"/>
              </a:rPr>
              <a:t>{(</a:t>
            </a:r>
            <a:r>
              <a:rPr dirty="0" sz="1800" b="1" i="1">
                <a:latin typeface="Arial"/>
                <a:cs typeface="Arial"/>
              </a:rPr>
              <a:t>v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900" b="1" i="1">
                <a:latin typeface="Symbol"/>
                <a:cs typeface="Symbol"/>
              </a:rPr>
              <a:t></a:t>
            </a:r>
            <a:r>
              <a:rPr dirty="0" sz="1800" b="1">
                <a:latin typeface="Arial"/>
                <a:cs typeface="Arial"/>
              </a:rPr>
              <a:t>[</a:t>
            </a:r>
            <a:r>
              <a:rPr dirty="0" sz="1800" b="1" i="1">
                <a:latin typeface="Arial"/>
                <a:cs typeface="Arial"/>
              </a:rPr>
              <a:t>v</a:t>
            </a:r>
            <a:r>
              <a:rPr dirty="0" sz="1800" b="1">
                <a:latin typeface="Arial"/>
                <a:cs typeface="Arial"/>
              </a:rPr>
              <a:t>])|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v</a:t>
            </a:r>
            <a:r>
              <a:rPr dirty="0" sz="1800" spc="-40" b="1" i="1">
                <a:latin typeface="Arial"/>
                <a:cs typeface="Arial"/>
              </a:rPr>
              <a:t> </a:t>
            </a:r>
            <a:r>
              <a:rPr dirty="0" sz="1800" b="1">
                <a:latin typeface="Symbol"/>
                <a:cs typeface="Symbol"/>
              </a:rPr>
              <a:t></a:t>
            </a:r>
            <a:r>
              <a:rPr dirty="0" sz="1800" b="1" i="1">
                <a:latin typeface="Arial"/>
                <a:cs typeface="Arial"/>
              </a:rPr>
              <a:t>V</a:t>
            </a:r>
            <a:r>
              <a:rPr dirty="0" sz="1800" b="1">
                <a:latin typeface="Arial"/>
                <a:cs typeface="Arial"/>
              </a:rPr>
              <a:t>[</a:t>
            </a:r>
            <a:r>
              <a:rPr dirty="0" sz="1800" b="1" i="1">
                <a:latin typeface="Arial"/>
                <a:cs typeface="Arial"/>
              </a:rPr>
              <a:t>G</a:t>
            </a:r>
            <a:r>
              <a:rPr dirty="0" sz="1800" b="1">
                <a:latin typeface="Arial"/>
                <a:cs typeface="Arial"/>
              </a:rPr>
              <a:t>]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-</a:t>
            </a:r>
            <a:r>
              <a:rPr dirty="0" sz="1800" spc="-25" b="1" i="1">
                <a:latin typeface="Arial"/>
                <a:cs typeface="Arial"/>
              </a:rPr>
              <a:t>r</a:t>
            </a:r>
            <a:r>
              <a:rPr dirty="0" sz="1800" spc="-25" b="1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8679560" y="4233164"/>
            <a:ext cx="939800" cy="1109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98145">
              <a:lnSpc>
                <a:spcPct val="1319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log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0">
                <a:latin typeface="Arial"/>
                <a:cs typeface="Arial"/>
              </a:rPr>
              <a:t>V </a:t>
            </a:r>
            <a:r>
              <a:rPr dirty="0" sz="1800" spc="-25">
                <a:latin typeface="Arial"/>
                <a:cs typeface="Arial"/>
              </a:rPr>
              <a:t>2E</a:t>
            </a:r>
            <a:r>
              <a:rPr dirty="0" sz="1800" spc="-50">
                <a:latin typeface="宋体"/>
                <a:cs typeface="宋体"/>
              </a:rPr>
              <a:t>遍</a:t>
            </a:r>
            <a:endParaRPr sz="18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800" spc="-15">
                <a:latin typeface="宋体"/>
                <a:cs typeface="宋体"/>
              </a:rPr>
              <a:t>常数时间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8750934" y="5762345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Arial"/>
                <a:cs typeface="Arial"/>
              </a:rPr>
              <a:t>logV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91995" y="2107819"/>
            <a:ext cx="708787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30175" marR="5080" indent="-118110">
              <a:lnSpc>
                <a:spcPct val="100000"/>
              </a:lnSpc>
              <a:spcBef>
                <a:spcPts val="100"/>
              </a:spcBef>
            </a:pPr>
            <a:r>
              <a:rPr dirty="0" sz="3600" spc="70" b="1">
                <a:latin typeface="华文行楷"/>
                <a:cs typeface="华文行楷"/>
              </a:rPr>
              <a:t>若一</a:t>
            </a:r>
            <a:r>
              <a:rPr dirty="0" sz="3600" spc="75" b="1">
                <a:latin typeface="华文行楷"/>
                <a:cs typeface="华文行楷"/>
              </a:rPr>
              <a:t>个</a:t>
            </a:r>
            <a:r>
              <a:rPr dirty="0" sz="3600" spc="75" b="1">
                <a:latin typeface="华文行楷"/>
                <a:cs typeface="华文行楷"/>
              </a:rPr>
              <a:t>优</a:t>
            </a:r>
            <a:r>
              <a:rPr dirty="0" sz="3600" spc="65" b="1">
                <a:latin typeface="华文行楷"/>
                <a:cs typeface="华文行楷"/>
              </a:rPr>
              <a:t>化</a:t>
            </a:r>
            <a:r>
              <a:rPr dirty="0" sz="3600" spc="75" b="1">
                <a:latin typeface="华文行楷"/>
                <a:cs typeface="华文行楷"/>
              </a:rPr>
              <a:t>问</a:t>
            </a:r>
            <a:r>
              <a:rPr dirty="0" sz="3600" spc="75" b="1">
                <a:latin typeface="华文行楷"/>
                <a:cs typeface="华文行楷"/>
              </a:rPr>
              <a:t>题</a:t>
            </a:r>
            <a:r>
              <a:rPr dirty="0" sz="3600" spc="65" b="1">
                <a:latin typeface="华文行楷"/>
                <a:cs typeface="华文行楷"/>
              </a:rPr>
              <a:t>的</a:t>
            </a:r>
            <a:r>
              <a:rPr dirty="0" sz="3600" spc="75" b="1">
                <a:latin typeface="华文行楷"/>
                <a:cs typeface="华文行楷"/>
              </a:rPr>
              <a:t>优</a:t>
            </a:r>
            <a:r>
              <a:rPr dirty="0" sz="3600" spc="75" b="1">
                <a:latin typeface="华文行楷"/>
                <a:cs typeface="华文行楷"/>
              </a:rPr>
              <a:t>化</a:t>
            </a:r>
            <a:r>
              <a:rPr dirty="0" sz="3600" spc="65" b="1">
                <a:latin typeface="华文行楷"/>
                <a:cs typeface="华文行楷"/>
              </a:rPr>
              <a:t>解</a:t>
            </a:r>
            <a:r>
              <a:rPr dirty="0" sz="3600" spc="75" b="1">
                <a:latin typeface="华文行楷"/>
                <a:cs typeface="华文行楷"/>
              </a:rPr>
              <a:t>包</a:t>
            </a:r>
            <a:r>
              <a:rPr dirty="0" sz="3600" spc="75" b="1">
                <a:latin typeface="华文行楷"/>
                <a:cs typeface="华文行楷"/>
              </a:rPr>
              <a:t>含</a:t>
            </a:r>
            <a:r>
              <a:rPr dirty="0" sz="3600" spc="5" b="1">
                <a:latin typeface="华文行楷"/>
                <a:cs typeface="华文行楷"/>
              </a:rPr>
              <a:t>它的</a:t>
            </a:r>
            <a:r>
              <a:rPr dirty="0" sz="3600" b="1">
                <a:latin typeface="华文行楷"/>
                <a:cs typeface="华文行楷"/>
              </a:rPr>
              <a:t>子</a:t>
            </a:r>
            <a:r>
              <a:rPr dirty="0" sz="3600" b="1">
                <a:latin typeface="华文行楷"/>
                <a:cs typeface="华文行楷"/>
              </a:rPr>
              <a:t>问</a:t>
            </a:r>
            <a:r>
              <a:rPr dirty="0" sz="3600" b="1">
                <a:latin typeface="华文行楷"/>
                <a:cs typeface="华文行楷"/>
              </a:rPr>
              <a:t>题</a:t>
            </a:r>
            <a:r>
              <a:rPr dirty="0" sz="3600" b="1">
                <a:latin typeface="华文行楷"/>
                <a:cs typeface="华文行楷"/>
              </a:rPr>
              <a:t>的</a:t>
            </a:r>
            <a:r>
              <a:rPr dirty="0" sz="3600" b="1">
                <a:latin typeface="华文行楷"/>
                <a:cs typeface="华文行楷"/>
              </a:rPr>
              <a:t>优</a:t>
            </a:r>
            <a:r>
              <a:rPr dirty="0" sz="3600" b="1">
                <a:latin typeface="华文行楷"/>
                <a:cs typeface="华文行楷"/>
              </a:rPr>
              <a:t>化</a:t>
            </a:r>
            <a:r>
              <a:rPr dirty="0" sz="3600" spc="-5" b="1">
                <a:latin typeface="华文行楷"/>
                <a:cs typeface="华文行楷"/>
              </a:rPr>
              <a:t>解，</a:t>
            </a:r>
            <a:r>
              <a:rPr dirty="0" sz="3600" b="1">
                <a:latin typeface="华文行楷"/>
                <a:cs typeface="华文行楷"/>
              </a:rPr>
              <a:t>则</a:t>
            </a:r>
            <a:r>
              <a:rPr dirty="0" sz="3600" b="1">
                <a:latin typeface="华文行楷"/>
                <a:cs typeface="华文行楷"/>
              </a:rPr>
              <a:t>称</a:t>
            </a:r>
            <a:r>
              <a:rPr dirty="0" sz="3600" b="1">
                <a:latin typeface="华文行楷"/>
                <a:cs typeface="华文行楷"/>
              </a:rPr>
              <a:t>其</a:t>
            </a:r>
            <a:r>
              <a:rPr dirty="0" sz="3600" b="1">
                <a:latin typeface="华文行楷"/>
                <a:cs typeface="华文行楷"/>
              </a:rPr>
              <a:t>具</a:t>
            </a:r>
            <a:r>
              <a:rPr dirty="0" sz="3600" b="1">
                <a:latin typeface="华文行楷"/>
                <a:cs typeface="华文行楷"/>
              </a:rPr>
              <a:t>有</a:t>
            </a:r>
            <a:r>
              <a:rPr dirty="0" sz="3600" spc="-25" b="1">
                <a:latin typeface="华文行楷"/>
                <a:cs typeface="华文行楷"/>
              </a:rPr>
              <a:t>优化</a:t>
            </a:r>
            <a:r>
              <a:rPr dirty="0" sz="3600" spc="-35" b="1">
                <a:latin typeface="华文行楷"/>
                <a:cs typeface="华文行楷"/>
              </a:rPr>
              <a:t>子</a:t>
            </a:r>
            <a:r>
              <a:rPr dirty="0" sz="3600" spc="-35" b="1">
                <a:latin typeface="华文行楷"/>
                <a:cs typeface="华文行楷"/>
              </a:rPr>
              <a:t>结</a:t>
            </a:r>
            <a:r>
              <a:rPr dirty="0" sz="3600" spc="-50" b="1">
                <a:latin typeface="华文行楷"/>
                <a:cs typeface="华文行楷"/>
              </a:rPr>
              <a:t>构</a:t>
            </a:r>
            <a:endParaRPr sz="3600">
              <a:latin typeface="华文行楷"/>
              <a:cs typeface="华文行楷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优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化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子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结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构</a:t>
            </a:r>
            <a:endParaRPr sz="4000">
              <a:latin typeface="华文行楷"/>
              <a:cs typeface="华文行楷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9826" y="836612"/>
            <a:ext cx="4552950" cy="14446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416" y="1078230"/>
            <a:ext cx="20675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0">
                <a:solidFill>
                  <a:srgbClr val="FF3300"/>
                </a:solidFill>
              </a:rPr>
              <a:t>算</a:t>
            </a:r>
            <a:r>
              <a:rPr dirty="0" sz="3200" spc="-30">
                <a:solidFill>
                  <a:srgbClr val="FF3300"/>
                </a:solidFill>
              </a:rPr>
              <a:t>法</a:t>
            </a:r>
            <a:r>
              <a:rPr dirty="0" sz="3200" spc="-30">
                <a:solidFill>
                  <a:srgbClr val="FF3300"/>
                </a:solidFill>
              </a:rPr>
              <a:t>复</a:t>
            </a:r>
            <a:r>
              <a:rPr dirty="0" sz="3200" spc="-30">
                <a:solidFill>
                  <a:srgbClr val="FF3300"/>
                </a:solidFill>
              </a:rPr>
              <a:t>杂</a:t>
            </a:r>
            <a:r>
              <a:rPr dirty="0" sz="3200" spc="-50">
                <a:solidFill>
                  <a:srgbClr val="FF3300"/>
                </a:solidFill>
              </a:rPr>
              <a:t>性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01318" y="1558289"/>
            <a:ext cx="4512945" cy="848994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假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设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用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最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小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堆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实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现</a:t>
            </a:r>
            <a:r>
              <a:rPr dirty="0" sz="1800" spc="-50" b="1" i="1">
                <a:solidFill>
                  <a:srgbClr val="C0504D"/>
                </a:solidFill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总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的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时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间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开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销</a:t>
            </a:r>
            <a:r>
              <a:rPr dirty="0" sz="1800" spc="-10" b="1">
                <a:solidFill>
                  <a:srgbClr val="C0504D"/>
                </a:solidFill>
                <a:latin typeface="宋体"/>
                <a:cs typeface="宋体"/>
              </a:rPr>
              <a:t>为</a:t>
            </a:r>
            <a:r>
              <a:rPr dirty="0" sz="1800" spc="-10" b="1">
                <a:solidFill>
                  <a:srgbClr val="C0504D"/>
                </a:solidFill>
                <a:latin typeface="Arial"/>
                <a:cs typeface="Arial"/>
              </a:rPr>
              <a:t>O(VlogV+ElogV)=O(ElogV)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0339" y="48767"/>
            <a:ext cx="10027285" cy="2575560"/>
            <a:chOff x="260339" y="48767"/>
            <a:chExt cx="10027285" cy="25755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339" y="1332341"/>
              <a:ext cx="927172" cy="45788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636" y="1118615"/>
              <a:ext cx="854963" cy="10119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144" y="1118615"/>
              <a:ext cx="725424" cy="10119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7903" y="1089659"/>
              <a:ext cx="1072896" cy="10119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0344" y="1118615"/>
              <a:ext cx="1147571" cy="10119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7460" y="1089659"/>
              <a:ext cx="1072896" cy="101193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09900" y="1118615"/>
              <a:ext cx="969263" cy="10119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78707" y="1089659"/>
              <a:ext cx="2487167" cy="101193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5420" y="1118615"/>
              <a:ext cx="893063" cy="10119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8027" y="1089659"/>
              <a:ext cx="4728972" cy="10119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06940" y="1089659"/>
              <a:ext cx="480059" cy="10119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656" y="1583435"/>
              <a:ext cx="6563868" cy="10119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59067" y="1612392"/>
              <a:ext cx="1107947" cy="101193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6559" y="1612392"/>
              <a:ext cx="726948" cy="101193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3327" y="48767"/>
              <a:ext cx="3209544" cy="1121664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356730" y="214375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</a:rPr>
              <a:t>贪</a:t>
            </a:r>
            <a:r>
              <a:rPr dirty="0" sz="4000" spc="-40">
                <a:solidFill>
                  <a:srgbClr val="663300"/>
                </a:solidFill>
              </a:rPr>
              <a:t>心</a:t>
            </a:r>
            <a:r>
              <a:rPr dirty="0" sz="4000" spc="-40">
                <a:solidFill>
                  <a:srgbClr val="663300"/>
                </a:solidFill>
              </a:rPr>
              <a:t>选</a:t>
            </a:r>
            <a:r>
              <a:rPr dirty="0" sz="4000" spc="-40">
                <a:solidFill>
                  <a:srgbClr val="663300"/>
                </a:solidFill>
              </a:rPr>
              <a:t>择</a:t>
            </a:r>
            <a:r>
              <a:rPr dirty="0" sz="4000" spc="-50">
                <a:solidFill>
                  <a:srgbClr val="663300"/>
                </a:solidFill>
              </a:rPr>
              <a:t>性</a:t>
            </a:r>
            <a:endParaRPr sz="4000"/>
          </a:p>
        </p:txBody>
      </p:sp>
      <p:grpSp>
        <p:nvGrpSpPr>
          <p:cNvPr id="19" name="object 19" descr=""/>
          <p:cNvGrpSpPr/>
          <p:nvPr/>
        </p:nvGrpSpPr>
        <p:grpSpPr>
          <a:xfrm>
            <a:off x="596900" y="2708275"/>
            <a:ext cx="3053080" cy="3578860"/>
            <a:chOff x="596900" y="2708275"/>
            <a:chExt cx="3053080" cy="3578860"/>
          </a:xfrm>
        </p:grpSpPr>
        <p:sp>
          <p:nvSpPr>
            <p:cNvPr id="20" name="object 20" descr=""/>
            <p:cNvSpPr/>
            <p:nvPr/>
          </p:nvSpPr>
          <p:spPr>
            <a:xfrm>
              <a:off x="2614676" y="4392802"/>
              <a:ext cx="443230" cy="895985"/>
            </a:xfrm>
            <a:custGeom>
              <a:avLst/>
              <a:gdLst/>
              <a:ahLst/>
              <a:cxnLst/>
              <a:rect l="l" t="t" r="r" b="b"/>
              <a:pathLst>
                <a:path w="443230" h="895985">
                  <a:moveTo>
                    <a:pt x="442849" y="0"/>
                  </a:moveTo>
                  <a:lnTo>
                    <a:pt x="0" y="895985"/>
                  </a:lnTo>
                </a:path>
              </a:pathLst>
            </a:custGeom>
            <a:ln w="381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994025" y="3984625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29" h="408304">
                  <a:moveTo>
                    <a:pt x="157987" y="0"/>
                  </a:moveTo>
                  <a:lnTo>
                    <a:pt x="115990" y="7286"/>
                  </a:lnTo>
                  <a:lnTo>
                    <a:pt x="78250" y="27850"/>
                  </a:lnTo>
                  <a:lnTo>
                    <a:pt x="46275" y="59753"/>
                  </a:lnTo>
                  <a:lnTo>
                    <a:pt x="21571" y="101054"/>
                  </a:lnTo>
                  <a:lnTo>
                    <a:pt x="5643" y="149812"/>
                  </a:lnTo>
                  <a:lnTo>
                    <a:pt x="0" y="204088"/>
                  </a:lnTo>
                  <a:lnTo>
                    <a:pt x="5643" y="258320"/>
                  </a:lnTo>
                  <a:lnTo>
                    <a:pt x="21571" y="307067"/>
                  </a:lnTo>
                  <a:lnTo>
                    <a:pt x="46275" y="348376"/>
                  </a:lnTo>
                  <a:lnTo>
                    <a:pt x="78250" y="380299"/>
                  </a:lnTo>
                  <a:lnTo>
                    <a:pt x="115990" y="400883"/>
                  </a:lnTo>
                  <a:lnTo>
                    <a:pt x="157987" y="408177"/>
                  </a:lnTo>
                  <a:lnTo>
                    <a:pt x="199985" y="400883"/>
                  </a:lnTo>
                  <a:lnTo>
                    <a:pt x="237725" y="380299"/>
                  </a:lnTo>
                  <a:lnTo>
                    <a:pt x="269700" y="348376"/>
                  </a:lnTo>
                  <a:lnTo>
                    <a:pt x="294404" y="307067"/>
                  </a:lnTo>
                  <a:lnTo>
                    <a:pt x="310332" y="258320"/>
                  </a:lnTo>
                  <a:lnTo>
                    <a:pt x="315975" y="204088"/>
                  </a:lnTo>
                  <a:lnTo>
                    <a:pt x="310332" y="149812"/>
                  </a:lnTo>
                  <a:lnTo>
                    <a:pt x="294404" y="101054"/>
                  </a:lnTo>
                  <a:lnTo>
                    <a:pt x="269700" y="59753"/>
                  </a:lnTo>
                  <a:lnTo>
                    <a:pt x="237725" y="27850"/>
                  </a:lnTo>
                  <a:lnTo>
                    <a:pt x="199985" y="7286"/>
                  </a:lnTo>
                  <a:lnTo>
                    <a:pt x="1579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94025" y="3984625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29" h="408304">
                  <a:moveTo>
                    <a:pt x="0" y="204088"/>
                  </a:moveTo>
                  <a:lnTo>
                    <a:pt x="5643" y="149812"/>
                  </a:lnTo>
                  <a:lnTo>
                    <a:pt x="21571" y="101054"/>
                  </a:lnTo>
                  <a:lnTo>
                    <a:pt x="46275" y="59753"/>
                  </a:lnTo>
                  <a:lnTo>
                    <a:pt x="78250" y="27850"/>
                  </a:lnTo>
                  <a:lnTo>
                    <a:pt x="115990" y="7286"/>
                  </a:lnTo>
                  <a:lnTo>
                    <a:pt x="157987" y="0"/>
                  </a:lnTo>
                  <a:lnTo>
                    <a:pt x="199985" y="7286"/>
                  </a:lnTo>
                  <a:lnTo>
                    <a:pt x="237725" y="27850"/>
                  </a:lnTo>
                  <a:lnTo>
                    <a:pt x="269700" y="59753"/>
                  </a:lnTo>
                  <a:lnTo>
                    <a:pt x="294404" y="101054"/>
                  </a:lnTo>
                  <a:lnTo>
                    <a:pt x="310332" y="149812"/>
                  </a:lnTo>
                  <a:lnTo>
                    <a:pt x="315975" y="204088"/>
                  </a:lnTo>
                  <a:lnTo>
                    <a:pt x="310332" y="258320"/>
                  </a:lnTo>
                  <a:lnTo>
                    <a:pt x="294404" y="307067"/>
                  </a:lnTo>
                  <a:lnTo>
                    <a:pt x="269700" y="348376"/>
                  </a:lnTo>
                  <a:lnTo>
                    <a:pt x="237725" y="380299"/>
                  </a:lnTo>
                  <a:lnTo>
                    <a:pt x="199985" y="400883"/>
                  </a:lnTo>
                  <a:lnTo>
                    <a:pt x="157987" y="408177"/>
                  </a:lnTo>
                  <a:lnTo>
                    <a:pt x="115990" y="400883"/>
                  </a:lnTo>
                  <a:lnTo>
                    <a:pt x="78250" y="380299"/>
                  </a:lnTo>
                  <a:lnTo>
                    <a:pt x="46275" y="348376"/>
                  </a:lnTo>
                  <a:lnTo>
                    <a:pt x="21571" y="307067"/>
                  </a:lnTo>
                  <a:lnTo>
                    <a:pt x="5643" y="258320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00200" y="5534279"/>
              <a:ext cx="1647825" cy="733425"/>
            </a:xfrm>
            <a:custGeom>
              <a:avLst/>
              <a:gdLst/>
              <a:ahLst/>
              <a:cxnLst/>
              <a:rect l="l" t="t" r="r" b="b"/>
              <a:pathLst>
                <a:path w="1647825" h="733425">
                  <a:moveTo>
                    <a:pt x="887476" y="0"/>
                  </a:moveTo>
                  <a:lnTo>
                    <a:pt x="0" y="569150"/>
                  </a:lnTo>
                </a:path>
                <a:path w="1647825" h="733425">
                  <a:moveTo>
                    <a:pt x="1076325" y="0"/>
                  </a:moveTo>
                  <a:lnTo>
                    <a:pt x="1647825" y="733386"/>
                  </a:lnTo>
                </a:path>
              </a:pathLst>
            </a:custGeom>
            <a:ln w="381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327400" y="2831719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29" h="408305">
                  <a:moveTo>
                    <a:pt x="157987" y="0"/>
                  </a:moveTo>
                  <a:lnTo>
                    <a:pt x="115990" y="7286"/>
                  </a:lnTo>
                  <a:lnTo>
                    <a:pt x="78250" y="27850"/>
                  </a:lnTo>
                  <a:lnTo>
                    <a:pt x="46275" y="59753"/>
                  </a:lnTo>
                  <a:lnTo>
                    <a:pt x="21571" y="101054"/>
                  </a:lnTo>
                  <a:lnTo>
                    <a:pt x="5643" y="149812"/>
                  </a:lnTo>
                  <a:lnTo>
                    <a:pt x="0" y="204088"/>
                  </a:lnTo>
                  <a:lnTo>
                    <a:pt x="5643" y="258320"/>
                  </a:lnTo>
                  <a:lnTo>
                    <a:pt x="21571" y="307067"/>
                  </a:lnTo>
                  <a:lnTo>
                    <a:pt x="46275" y="348376"/>
                  </a:lnTo>
                  <a:lnTo>
                    <a:pt x="78250" y="380299"/>
                  </a:lnTo>
                  <a:lnTo>
                    <a:pt x="115990" y="400883"/>
                  </a:lnTo>
                  <a:lnTo>
                    <a:pt x="157987" y="408177"/>
                  </a:lnTo>
                  <a:lnTo>
                    <a:pt x="199985" y="400883"/>
                  </a:lnTo>
                  <a:lnTo>
                    <a:pt x="237725" y="380299"/>
                  </a:lnTo>
                  <a:lnTo>
                    <a:pt x="269700" y="348376"/>
                  </a:lnTo>
                  <a:lnTo>
                    <a:pt x="294404" y="307067"/>
                  </a:lnTo>
                  <a:lnTo>
                    <a:pt x="310332" y="258320"/>
                  </a:lnTo>
                  <a:lnTo>
                    <a:pt x="315975" y="204088"/>
                  </a:lnTo>
                  <a:lnTo>
                    <a:pt x="310332" y="149812"/>
                  </a:lnTo>
                  <a:lnTo>
                    <a:pt x="294404" y="101054"/>
                  </a:lnTo>
                  <a:lnTo>
                    <a:pt x="269700" y="59753"/>
                  </a:lnTo>
                  <a:lnTo>
                    <a:pt x="237725" y="27850"/>
                  </a:lnTo>
                  <a:lnTo>
                    <a:pt x="199985" y="7286"/>
                  </a:lnTo>
                  <a:lnTo>
                    <a:pt x="1579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327400" y="2831719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29" h="408305">
                  <a:moveTo>
                    <a:pt x="0" y="204088"/>
                  </a:moveTo>
                  <a:lnTo>
                    <a:pt x="5643" y="149812"/>
                  </a:lnTo>
                  <a:lnTo>
                    <a:pt x="21571" y="101054"/>
                  </a:lnTo>
                  <a:lnTo>
                    <a:pt x="46275" y="59753"/>
                  </a:lnTo>
                  <a:lnTo>
                    <a:pt x="78250" y="27850"/>
                  </a:lnTo>
                  <a:lnTo>
                    <a:pt x="115990" y="7286"/>
                  </a:lnTo>
                  <a:lnTo>
                    <a:pt x="157987" y="0"/>
                  </a:lnTo>
                  <a:lnTo>
                    <a:pt x="199985" y="7286"/>
                  </a:lnTo>
                  <a:lnTo>
                    <a:pt x="237725" y="27850"/>
                  </a:lnTo>
                  <a:lnTo>
                    <a:pt x="269700" y="59753"/>
                  </a:lnTo>
                  <a:lnTo>
                    <a:pt x="294404" y="101054"/>
                  </a:lnTo>
                  <a:lnTo>
                    <a:pt x="310332" y="149812"/>
                  </a:lnTo>
                  <a:lnTo>
                    <a:pt x="315975" y="204088"/>
                  </a:lnTo>
                  <a:lnTo>
                    <a:pt x="310332" y="258320"/>
                  </a:lnTo>
                  <a:lnTo>
                    <a:pt x="294404" y="307067"/>
                  </a:lnTo>
                  <a:lnTo>
                    <a:pt x="269700" y="348376"/>
                  </a:lnTo>
                  <a:lnTo>
                    <a:pt x="237725" y="380299"/>
                  </a:lnTo>
                  <a:lnTo>
                    <a:pt x="199985" y="400883"/>
                  </a:lnTo>
                  <a:lnTo>
                    <a:pt x="157987" y="408177"/>
                  </a:lnTo>
                  <a:lnTo>
                    <a:pt x="115990" y="400883"/>
                  </a:lnTo>
                  <a:lnTo>
                    <a:pt x="78250" y="380299"/>
                  </a:lnTo>
                  <a:lnTo>
                    <a:pt x="46275" y="348376"/>
                  </a:lnTo>
                  <a:lnTo>
                    <a:pt x="21571" y="307067"/>
                  </a:lnTo>
                  <a:lnTo>
                    <a:pt x="5643" y="258320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54225" y="3093465"/>
              <a:ext cx="1795780" cy="844550"/>
            </a:xfrm>
            <a:custGeom>
              <a:avLst/>
              <a:gdLst/>
              <a:ahLst/>
              <a:cxnLst/>
              <a:rect l="l" t="t" r="r" b="b"/>
              <a:pathLst>
                <a:path w="1795779" h="844550">
                  <a:moveTo>
                    <a:pt x="1076325" y="354584"/>
                  </a:moveTo>
                  <a:lnTo>
                    <a:pt x="1795399" y="0"/>
                  </a:lnTo>
                </a:path>
                <a:path w="1795779" h="844550">
                  <a:moveTo>
                    <a:pt x="0" y="844042"/>
                  </a:moveTo>
                  <a:lnTo>
                    <a:pt x="825500" y="518795"/>
                  </a:lnTo>
                </a:path>
              </a:pathLst>
            </a:custGeom>
            <a:ln w="381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376551" y="3368294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30" h="408304">
                  <a:moveTo>
                    <a:pt x="157861" y="0"/>
                  </a:moveTo>
                  <a:lnTo>
                    <a:pt x="115872" y="7294"/>
                  </a:lnTo>
                  <a:lnTo>
                    <a:pt x="78156" y="27878"/>
                  </a:lnTo>
                  <a:lnTo>
                    <a:pt x="46212" y="59801"/>
                  </a:lnTo>
                  <a:lnTo>
                    <a:pt x="21538" y="101110"/>
                  </a:lnTo>
                  <a:lnTo>
                    <a:pt x="5634" y="149857"/>
                  </a:lnTo>
                  <a:lnTo>
                    <a:pt x="0" y="204088"/>
                  </a:lnTo>
                  <a:lnTo>
                    <a:pt x="5634" y="258365"/>
                  </a:lnTo>
                  <a:lnTo>
                    <a:pt x="21538" y="307123"/>
                  </a:lnTo>
                  <a:lnTo>
                    <a:pt x="46212" y="348424"/>
                  </a:lnTo>
                  <a:lnTo>
                    <a:pt x="78156" y="380327"/>
                  </a:lnTo>
                  <a:lnTo>
                    <a:pt x="115872" y="400891"/>
                  </a:lnTo>
                  <a:lnTo>
                    <a:pt x="157861" y="408177"/>
                  </a:lnTo>
                  <a:lnTo>
                    <a:pt x="199858" y="400891"/>
                  </a:lnTo>
                  <a:lnTo>
                    <a:pt x="237598" y="380327"/>
                  </a:lnTo>
                  <a:lnTo>
                    <a:pt x="269573" y="348424"/>
                  </a:lnTo>
                  <a:lnTo>
                    <a:pt x="294277" y="307123"/>
                  </a:lnTo>
                  <a:lnTo>
                    <a:pt x="310205" y="258365"/>
                  </a:lnTo>
                  <a:lnTo>
                    <a:pt x="315849" y="204088"/>
                  </a:lnTo>
                  <a:lnTo>
                    <a:pt x="310205" y="149857"/>
                  </a:lnTo>
                  <a:lnTo>
                    <a:pt x="294277" y="101110"/>
                  </a:lnTo>
                  <a:lnTo>
                    <a:pt x="269573" y="59801"/>
                  </a:lnTo>
                  <a:lnTo>
                    <a:pt x="237598" y="27878"/>
                  </a:lnTo>
                  <a:lnTo>
                    <a:pt x="199858" y="7294"/>
                  </a:lnTo>
                  <a:lnTo>
                    <a:pt x="15786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376551" y="3368294"/>
              <a:ext cx="316230" cy="408305"/>
            </a:xfrm>
            <a:custGeom>
              <a:avLst/>
              <a:gdLst/>
              <a:ahLst/>
              <a:cxnLst/>
              <a:rect l="l" t="t" r="r" b="b"/>
              <a:pathLst>
                <a:path w="316230" h="408304">
                  <a:moveTo>
                    <a:pt x="0" y="204088"/>
                  </a:moveTo>
                  <a:lnTo>
                    <a:pt x="5634" y="149857"/>
                  </a:lnTo>
                  <a:lnTo>
                    <a:pt x="21538" y="101110"/>
                  </a:lnTo>
                  <a:lnTo>
                    <a:pt x="46212" y="59801"/>
                  </a:lnTo>
                  <a:lnTo>
                    <a:pt x="78156" y="27878"/>
                  </a:lnTo>
                  <a:lnTo>
                    <a:pt x="115872" y="7294"/>
                  </a:lnTo>
                  <a:lnTo>
                    <a:pt x="157861" y="0"/>
                  </a:lnTo>
                  <a:lnTo>
                    <a:pt x="199858" y="7294"/>
                  </a:lnTo>
                  <a:lnTo>
                    <a:pt x="237598" y="27878"/>
                  </a:lnTo>
                  <a:lnTo>
                    <a:pt x="269573" y="59801"/>
                  </a:lnTo>
                  <a:lnTo>
                    <a:pt x="294277" y="101110"/>
                  </a:lnTo>
                  <a:lnTo>
                    <a:pt x="310205" y="149857"/>
                  </a:lnTo>
                  <a:lnTo>
                    <a:pt x="315849" y="204088"/>
                  </a:lnTo>
                  <a:lnTo>
                    <a:pt x="310205" y="258365"/>
                  </a:lnTo>
                  <a:lnTo>
                    <a:pt x="294277" y="307123"/>
                  </a:lnTo>
                  <a:lnTo>
                    <a:pt x="269573" y="348424"/>
                  </a:lnTo>
                  <a:lnTo>
                    <a:pt x="237598" y="380327"/>
                  </a:lnTo>
                  <a:lnTo>
                    <a:pt x="199858" y="400891"/>
                  </a:lnTo>
                  <a:lnTo>
                    <a:pt x="157861" y="408177"/>
                  </a:lnTo>
                  <a:lnTo>
                    <a:pt x="115872" y="400891"/>
                  </a:lnTo>
                  <a:lnTo>
                    <a:pt x="78156" y="380327"/>
                  </a:lnTo>
                  <a:lnTo>
                    <a:pt x="46212" y="348424"/>
                  </a:lnTo>
                  <a:lnTo>
                    <a:pt x="21538" y="307123"/>
                  </a:lnTo>
                  <a:lnTo>
                    <a:pt x="5634" y="258365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57250" y="3041522"/>
              <a:ext cx="508000" cy="814705"/>
            </a:xfrm>
            <a:custGeom>
              <a:avLst/>
              <a:gdLst/>
              <a:ahLst/>
              <a:cxnLst/>
              <a:rect l="l" t="t" r="r" b="b"/>
              <a:pathLst>
                <a:path w="508000" h="814704">
                  <a:moveTo>
                    <a:pt x="0" y="0"/>
                  </a:moveTo>
                  <a:lnTo>
                    <a:pt x="508000" y="814577"/>
                  </a:lnTo>
                </a:path>
              </a:pathLst>
            </a:custGeom>
            <a:ln w="381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03250" y="2714625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5">
                  <a:moveTo>
                    <a:pt x="158750" y="0"/>
                  </a:moveTo>
                  <a:lnTo>
                    <a:pt x="116546" y="7286"/>
                  </a:lnTo>
                  <a:lnTo>
                    <a:pt x="78623" y="27850"/>
                  </a:lnTo>
                  <a:lnTo>
                    <a:pt x="46494" y="59753"/>
                  </a:lnTo>
                  <a:lnTo>
                    <a:pt x="21672" y="101054"/>
                  </a:lnTo>
                  <a:lnTo>
                    <a:pt x="5670" y="149812"/>
                  </a:lnTo>
                  <a:lnTo>
                    <a:pt x="0" y="204088"/>
                  </a:lnTo>
                  <a:lnTo>
                    <a:pt x="5670" y="258320"/>
                  </a:lnTo>
                  <a:lnTo>
                    <a:pt x="21672" y="307067"/>
                  </a:lnTo>
                  <a:lnTo>
                    <a:pt x="46494" y="348376"/>
                  </a:lnTo>
                  <a:lnTo>
                    <a:pt x="78623" y="380299"/>
                  </a:lnTo>
                  <a:lnTo>
                    <a:pt x="116546" y="400883"/>
                  </a:lnTo>
                  <a:lnTo>
                    <a:pt x="158750" y="408177"/>
                  </a:lnTo>
                  <a:lnTo>
                    <a:pt x="200953" y="400883"/>
                  </a:lnTo>
                  <a:lnTo>
                    <a:pt x="238876" y="380299"/>
                  </a:lnTo>
                  <a:lnTo>
                    <a:pt x="271005" y="348376"/>
                  </a:lnTo>
                  <a:lnTo>
                    <a:pt x="295827" y="307067"/>
                  </a:lnTo>
                  <a:lnTo>
                    <a:pt x="311829" y="258320"/>
                  </a:lnTo>
                  <a:lnTo>
                    <a:pt x="317500" y="204088"/>
                  </a:lnTo>
                  <a:lnTo>
                    <a:pt x="311829" y="149812"/>
                  </a:lnTo>
                  <a:lnTo>
                    <a:pt x="295827" y="101054"/>
                  </a:lnTo>
                  <a:lnTo>
                    <a:pt x="271005" y="59753"/>
                  </a:lnTo>
                  <a:lnTo>
                    <a:pt x="238876" y="27850"/>
                  </a:lnTo>
                  <a:lnTo>
                    <a:pt x="200953" y="7286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03250" y="2714625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5">
                  <a:moveTo>
                    <a:pt x="0" y="204088"/>
                  </a:moveTo>
                  <a:lnTo>
                    <a:pt x="5670" y="149812"/>
                  </a:lnTo>
                  <a:lnTo>
                    <a:pt x="21672" y="101054"/>
                  </a:lnTo>
                  <a:lnTo>
                    <a:pt x="46494" y="59753"/>
                  </a:lnTo>
                  <a:lnTo>
                    <a:pt x="78623" y="27850"/>
                  </a:lnTo>
                  <a:lnTo>
                    <a:pt x="116546" y="7286"/>
                  </a:lnTo>
                  <a:lnTo>
                    <a:pt x="158750" y="0"/>
                  </a:lnTo>
                  <a:lnTo>
                    <a:pt x="200953" y="7286"/>
                  </a:lnTo>
                  <a:lnTo>
                    <a:pt x="238876" y="27850"/>
                  </a:lnTo>
                  <a:lnTo>
                    <a:pt x="271005" y="59753"/>
                  </a:lnTo>
                  <a:lnTo>
                    <a:pt x="295827" y="101054"/>
                  </a:lnTo>
                  <a:lnTo>
                    <a:pt x="311829" y="149812"/>
                  </a:lnTo>
                  <a:lnTo>
                    <a:pt x="317500" y="204088"/>
                  </a:lnTo>
                  <a:lnTo>
                    <a:pt x="311829" y="258320"/>
                  </a:lnTo>
                  <a:lnTo>
                    <a:pt x="295827" y="307067"/>
                  </a:lnTo>
                  <a:lnTo>
                    <a:pt x="271005" y="348376"/>
                  </a:lnTo>
                  <a:lnTo>
                    <a:pt x="238876" y="380299"/>
                  </a:lnTo>
                  <a:lnTo>
                    <a:pt x="200953" y="400883"/>
                  </a:lnTo>
                  <a:lnTo>
                    <a:pt x="158750" y="408177"/>
                  </a:lnTo>
                  <a:lnTo>
                    <a:pt x="116546" y="400883"/>
                  </a:lnTo>
                  <a:lnTo>
                    <a:pt x="78623" y="380299"/>
                  </a:lnTo>
                  <a:lnTo>
                    <a:pt x="46494" y="348376"/>
                  </a:lnTo>
                  <a:lnTo>
                    <a:pt x="21672" y="307067"/>
                  </a:lnTo>
                  <a:lnTo>
                    <a:pt x="5670" y="258320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36662" y="3776472"/>
              <a:ext cx="457834" cy="408305"/>
            </a:xfrm>
            <a:custGeom>
              <a:avLst/>
              <a:gdLst/>
              <a:ahLst/>
              <a:cxnLst/>
              <a:rect l="l" t="t" r="r" b="b"/>
              <a:pathLst>
                <a:path w="457835" h="408304">
                  <a:moveTo>
                    <a:pt x="228663" y="0"/>
                  </a:moveTo>
                  <a:lnTo>
                    <a:pt x="176208" y="5386"/>
                  </a:lnTo>
                  <a:lnTo>
                    <a:pt x="128069" y="20733"/>
                  </a:lnTo>
                  <a:lnTo>
                    <a:pt x="85613" y="44816"/>
                  </a:lnTo>
                  <a:lnTo>
                    <a:pt x="50210" y="76416"/>
                  </a:lnTo>
                  <a:lnTo>
                    <a:pt x="23228" y="114309"/>
                  </a:lnTo>
                  <a:lnTo>
                    <a:pt x="6035" y="157274"/>
                  </a:lnTo>
                  <a:lnTo>
                    <a:pt x="0" y="204088"/>
                  </a:lnTo>
                  <a:lnTo>
                    <a:pt x="6035" y="250863"/>
                  </a:lnTo>
                  <a:lnTo>
                    <a:pt x="23228" y="293813"/>
                  </a:lnTo>
                  <a:lnTo>
                    <a:pt x="50210" y="331708"/>
                  </a:lnTo>
                  <a:lnTo>
                    <a:pt x="85613" y="363321"/>
                  </a:lnTo>
                  <a:lnTo>
                    <a:pt x="128069" y="387422"/>
                  </a:lnTo>
                  <a:lnTo>
                    <a:pt x="176208" y="402784"/>
                  </a:lnTo>
                  <a:lnTo>
                    <a:pt x="228663" y="408177"/>
                  </a:lnTo>
                  <a:lnTo>
                    <a:pt x="281074" y="402784"/>
                  </a:lnTo>
                  <a:lnTo>
                    <a:pt x="329189" y="387422"/>
                  </a:lnTo>
                  <a:lnTo>
                    <a:pt x="371635" y="363321"/>
                  </a:lnTo>
                  <a:lnTo>
                    <a:pt x="407038" y="331708"/>
                  </a:lnTo>
                  <a:lnTo>
                    <a:pt x="434025" y="293813"/>
                  </a:lnTo>
                  <a:lnTo>
                    <a:pt x="451225" y="250863"/>
                  </a:lnTo>
                  <a:lnTo>
                    <a:pt x="457263" y="204088"/>
                  </a:lnTo>
                  <a:lnTo>
                    <a:pt x="451225" y="157274"/>
                  </a:lnTo>
                  <a:lnTo>
                    <a:pt x="434025" y="114309"/>
                  </a:lnTo>
                  <a:lnTo>
                    <a:pt x="407038" y="76416"/>
                  </a:lnTo>
                  <a:lnTo>
                    <a:pt x="371635" y="44816"/>
                  </a:lnTo>
                  <a:lnTo>
                    <a:pt x="329189" y="20733"/>
                  </a:lnTo>
                  <a:lnTo>
                    <a:pt x="281074" y="5386"/>
                  </a:lnTo>
                  <a:lnTo>
                    <a:pt x="2286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36662" y="3776472"/>
              <a:ext cx="457834" cy="408305"/>
            </a:xfrm>
            <a:custGeom>
              <a:avLst/>
              <a:gdLst/>
              <a:ahLst/>
              <a:cxnLst/>
              <a:rect l="l" t="t" r="r" b="b"/>
              <a:pathLst>
                <a:path w="457835" h="408304">
                  <a:moveTo>
                    <a:pt x="0" y="204088"/>
                  </a:moveTo>
                  <a:lnTo>
                    <a:pt x="6035" y="157274"/>
                  </a:lnTo>
                  <a:lnTo>
                    <a:pt x="23228" y="114309"/>
                  </a:lnTo>
                  <a:lnTo>
                    <a:pt x="50210" y="76416"/>
                  </a:lnTo>
                  <a:lnTo>
                    <a:pt x="85613" y="44816"/>
                  </a:lnTo>
                  <a:lnTo>
                    <a:pt x="128069" y="20733"/>
                  </a:lnTo>
                  <a:lnTo>
                    <a:pt x="176208" y="5386"/>
                  </a:lnTo>
                  <a:lnTo>
                    <a:pt x="228663" y="0"/>
                  </a:lnTo>
                  <a:lnTo>
                    <a:pt x="281074" y="5386"/>
                  </a:lnTo>
                  <a:lnTo>
                    <a:pt x="329189" y="20733"/>
                  </a:lnTo>
                  <a:lnTo>
                    <a:pt x="371635" y="44816"/>
                  </a:lnTo>
                  <a:lnTo>
                    <a:pt x="407038" y="76416"/>
                  </a:lnTo>
                  <a:lnTo>
                    <a:pt x="434025" y="114309"/>
                  </a:lnTo>
                  <a:lnTo>
                    <a:pt x="451225" y="157274"/>
                  </a:lnTo>
                  <a:lnTo>
                    <a:pt x="457263" y="204088"/>
                  </a:lnTo>
                  <a:lnTo>
                    <a:pt x="451225" y="250863"/>
                  </a:lnTo>
                  <a:lnTo>
                    <a:pt x="434025" y="293813"/>
                  </a:lnTo>
                  <a:lnTo>
                    <a:pt x="407038" y="331708"/>
                  </a:lnTo>
                  <a:lnTo>
                    <a:pt x="371635" y="363321"/>
                  </a:lnTo>
                  <a:lnTo>
                    <a:pt x="329189" y="387422"/>
                  </a:lnTo>
                  <a:lnTo>
                    <a:pt x="281074" y="402784"/>
                  </a:lnTo>
                  <a:lnTo>
                    <a:pt x="228663" y="408177"/>
                  </a:lnTo>
                  <a:lnTo>
                    <a:pt x="176208" y="402784"/>
                  </a:lnTo>
                  <a:lnTo>
                    <a:pt x="128069" y="387422"/>
                  </a:lnTo>
                  <a:lnTo>
                    <a:pt x="85613" y="363321"/>
                  </a:lnTo>
                  <a:lnTo>
                    <a:pt x="50210" y="331708"/>
                  </a:lnTo>
                  <a:lnTo>
                    <a:pt x="23228" y="293813"/>
                  </a:lnTo>
                  <a:lnTo>
                    <a:pt x="6035" y="250863"/>
                  </a:lnTo>
                  <a:lnTo>
                    <a:pt x="0" y="204088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382649" y="3823792"/>
            <a:ext cx="20447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i="1">
                <a:latin typeface="Times New Roman"/>
                <a:cs typeface="Times New Roman"/>
              </a:rPr>
              <a:t>v’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329184" y="4614671"/>
            <a:ext cx="715010" cy="845819"/>
            <a:chOff x="329184" y="4614671"/>
            <a:chExt cx="715010" cy="845819"/>
          </a:xfrm>
        </p:grpSpPr>
        <p:sp>
          <p:nvSpPr>
            <p:cNvPr id="36" name="object 36" descr=""/>
            <p:cNvSpPr/>
            <p:nvPr/>
          </p:nvSpPr>
          <p:spPr>
            <a:xfrm>
              <a:off x="428625" y="4763515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158750" y="0"/>
                  </a:moveTo>
                  <a:lnTo>
                    <a:pt x="116546" y="7286"/>
                  </a:lnTo>
                  <a:lnTo>
                    <a:pt x="78623" y="27850"/>
                  </a:lnTo>
                  <a:lnTo>
                    <a:pt x="46494" y="59753"/>
                  </a:lnTo>
                  <a:lnTo>
                    <a:pt x="21672" y="101054"/>
                  </a:lnTo>
                  <a:lnTo>
                    <a:pt x="5670" y="149812"/>
                  </a:lnTo>
                  <a:lnTo>
                    <a:pt x="0" y="204088"/>
                  </a:lnTo>
                  <a:lnTo>
                    <a:pt x="5670" y="258320"/>
                  </a:lnTo>
                  <a:lnTo>
                    <a:pt x="21672" y="307067"/>
                  </a:lnTo>
                  <a:lnTo>
                    <a:pt x="46494" y="348376"/>
                  </a:lnTo>
                  <a:lnTo>
                    <a:pt x="78623" y="380299"/>
                  </a:lnTo>
                  <a:lnTo>
                    <a:pt x="116546" y="400883"/>
                  </a:lnTo>
                  <a:lnTo>
                    <a:pt x="158750" y="408177"/>
                  </a:lnTo>
                  <a:lnTo>
                    <a:pt x="200953" y="400883"/>
                  </a:lnTo>
                  <a:lnTo>
                    <a:pt x="238876" y="380299"/>
                  </a:lnTo>
                  <a:lnTo>
                    <a:pt x="271005" y="348376"/>
                  </a:lnTo>
                  <a:lnTo>
                    <a:pt x="295827" y="307067"/>
                  </a:lnTo>
                  <a:lnTo>
                    <a:pt x="311829" y="258320"/>
                  </a:lnTo>
                  <a:lnTo>
                    <a:pt x="317500" y="204088"/>
                  </a:lnTo>
                  <a:lnTo>
                    <a:pt x="311829" y="149812"/>
                  </a:lnTo>
                  <a:lnTo>
                    <a:pt x="295827" y="101054"/>
                  </a:lnTo>
                  <a:lnTo>
                    <a:pt x="271005" y="59753"/>
                  </a:lnTo>
                  <a:lnTo>
                    <a:pt x="238876" y="27850"/>
                  </a:lnTo>
                  <a:lnTo>
                    <a:pt x="200953" y="7286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28625" y="4763515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0" y="204088"/>
                  </a:moveTo>
                  <a:lnTo>
                    <a:pt x="5670" y="149812"/>
                  </a:lnTo>
                  <a:lnTo>
                    <a:pt x="21672" y="101054"/>
                  </a:lnTo>
                  <a:lnTo>
                    <a:pt x="46494" y="59753"/>
                  </a:lnTo>
                  <a:lnTo>
                    <a:pt x="78623" y="27850"/>
                  </a:lnTo>
                  <a:lnTo>
                    <a:pt x="116546" y="7286"/>
                  </a:lnTo>
                  <a:lnTo>
                    <a:pt x="158750" y="0"/>
                  </a:lnTo>
                  <a:lnTo>
                    <a:pt x="200953" y="7286"/>
                  </a:lnTo>
                  <a:lnTo>
                    <a:pt x="238876" y="27850"/>
                  </a:lnTo>
                  <a:lnTo>
                    <a:pt x="271005" y="59753"/>
                  </a:lnTo>
                  <a:lnTo>
                    <a:pt x="295827" y="101054"/>
                  </a:lnTo>
                  <a:lnTo>
                    <a:pt x="311829" y="149812"/>
                  </a:lnTo>
                  <a:lnTo>
                    <a:pt x="317500" y="204088"/>
                  </a:lnTo>
                  <a:lnTo>
                    <a:pt x="311829" y="258320"/>
                  </a:lnTo>
                  <a:lnTo>
                    <a:pt x="295827" y="307067"/>
                  </a:lnTo>
                  <a:lnTo>
                    <a:pt x="271005" y="348376"/>
                  </a:lnTo>
                  <a:lnTo>
                    <a:pt x="238876" y="380299"/>
                  </a:lnTo>
                  <a:lnTo>
                    <a:pt x="200953" y="400883"/>
                  </a:lnTo>
                  <a:lnTo>
                    <a:pt x="158750" y="408177"/>
                  </a:lnTo>
                  <a:lnTo>
                    <a:pt x="116546" y="400883"/>
                  </a:lnTo>
                  <a:lnTo>
                    <a:pt x="78623" y="380299"/>
                  </a:lnTo>
                  <a:lnTo>
                    <a:pt x="46494" y="348376"/>
                  </a:lnTo>
                  <a:lnTo>
                    <a:pt x="21672" y="307067"/>
                  </a:lnTo>
                  <a:lnTo>
                    <a:pt x="5670" y="258320"/>
                  </a:lnTo>
                  <a:lnTo>
                    <a:pt x="0" y="204088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184" y="4614671"/>
              <a:ext cx="714756" cy="845819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553923" y="4713554"/>
            <a:ext cx="23749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 i="1">
                <a:latin typeface="Times New Roman"/>
                <a:cs typeface="Times New Roman"/>
              </a:rPr>
              <a:t>u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341500" y="5934468"/>
            <a:ext cx="330200" cy="421005"/>
            <a:chOff x="1341500" y="5934468"/>
            <a:chExt cx="330200" cy="421005"/>
          </a:xfrm>
        </p:grpSpPr>
        <p:sp>
          <p:nvSpPr>
            <p:cNvPr id="41" name="object 41" descr=""/>
            <p:cNvSpPr/>
            <p:nvPr/>
          </p:nvSpPr>
          <p:spPr>
            <a:xfrm>
              <a:off x="1347850" y="5940818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158750" y="0"/>
                  </a:moveTo>
                  <a:lnTo>
                    <a:pt x="116519" y="7289"/>
                  </a:lnTo>
                  <a:lnTo>
                    <a:pt x="78589" y="27861"/>
                  </a:lnTo>
                  <a:lnTo>
                    <a:pt x="46466" y="59770"/>
                  </a:lnTo>
                  <a:lnTo>
                    <a:pt x="21655" y="101073"/>
                  </a:lnTo>
                  <a:lnTo>
                    <a:pt x="5665" y="149823"/>
                  </a:lnTo>
                  <a:lnTo>
                    <a:pt x="0" y="204076"/>
                  </a:lnTo>
                  <a:lnTo>
                    <a:pt x="5665" y="258329"/>
                  </a:lnTo>
                  <a:lnTo>
                    <a:pt x="21655" y="307079"/>
                  </a:lnTo>
                  <a:lnTo>
                    <a:pt x="46466" y="348381"/>
                  </a:lnTo>
                  <a:lnTo>
                    <a:pt x="78589" y="380291"/>
                  </a:lnTo>
                  <a:lnTo>
                    <a:pt x="116519" y="400863"/>
                  </a:lnTo>
                  <a:lnTo>
                    <a:pt x="158750" y="408152"/>
                  </a:lnTo>
                  <a:lnTo>
                    <a:pt x="200936" y="400863"/>
                  </a:lnTo>
                  <a:lnTo>
                    <a:pt x="238854" y="380291"/>
                  </a:lnTo>
                  <a:lnTo>
                    <a:pt x="270986" y="348381"/>
                  </a:lnTo>
                  <a:lnTo>
                    <a:pt x="295815" y="307079"/>
                  </a:lnTo>
                  <a:lnTo>
                    <a:pt x="311826" y="258329"/>
                  </a:lnTo>
                  <a:lnTo>
                    <a:pt x="317500" y="204076"/>
                  </a:lnTo>
                  <a:lnTo>
                    <a:pt x="311826" y="149823"/>
                  </a:lnTo>
                  <a:lnTo>
                    <a:pt x="295815" y="101073"/>
                  </a:lnTo>
                  <a:lnTo>
                    <a:pt x="270986" y="59770"/>
                  </a:lnTo>
                  <a:lnTo>
                    <a:pt x="238854" y="27861"/>
                  </a:lnTo>
                  <a:lnTo>
                    <a:pt x="200936" y="728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347850" y="5940818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0" y="204076"/>
                  </a:moveTo>
                  <a:lnTo>
                    <a:pt x="5665" y="149823"/>
                  </a:lnTo>
                  <a:lnTo>
                    <a:pt x="21655" y="101073"/>
                  </a:lnTo>
                  <a:lnTo>
                    <a:pt x="46466" y="59770"/>
                  </a:lnTo>
                  <a:lnTo>
                    <a:pt x="78589" y="27861"/>
                  </a:lnTo>
                  <a:lnTo>
                    <a:pt x="116519" y="7289"/>
                  </a:lnTo>
                  <a:lnTo>
                    <a:pt x="158750" y="0"/>
                  </a:lnTo>
                  <a:lnTo>
                    <a:pt x="200936" y="7289"/>
                  </a:lnTo>
                  <a:lnTo>
                    <a:pt x="238854" y="27861"/>
                  </a:lnTo>
                  <a:lnTo>
                    <a:pt x="270986" y="59770"/>
                  </a:lnTo>
                  <a:lnTo>
                    <a:pt x="295815" y="101073"/>
                  </a:lnTo>
                  <a:lnTo>
                    <a:pt x="311826" y="149823"/>
                  </a:lnTo>
                  <a:lnTo>
                    <a:pt x="317500" y="204076"/>
                  </a:lnTo>
                  <a:lnTo>
                    <a:pt x="311826" y="258329"/>
                  </a:lnTo>
                  <a:lnTo>
                    <a:pt x="295815" y="307079"/>
                  </a:lnTo>
                  <a:lnTo>
                    <a:pt x="270986" y="348381"/>
                  </a:lnTo>
                  <a:lnTo>
                    <a:pt x="238854" y="380291"/>
                  </a:lnTo>
                  <a:lnTo>
                    <a:pt x="200936" y="400863"/>
                  </a:lnTo>
                  <a:lnTo>
                    <a:pt x="158750" y="408152"/>
                  </a:lnTo>
                  <a:lnTo>
                    <a:pt x="116519" y="400863"/>
                  </a:lnTo>
                  <a:lnTo>
                    <a:pt x="78589" y="380291"/>
                  </a:lnTo>
                  <a:lnTo>
                    <a:pt x="46466" y="348381"/>
                  </a:lnTo>
                  <a:lnTo>
                    <a:pt x="21655" y="307079"/>
                  </a:lnTo>
                  <a:lnTo>
                    <a:pt x="5665" y="258329"/>
                  </a:lnTo>
                  <a:lnTo>
                    <a:pt x="0" y="204076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409446" y="5891276"/>
            <a:ext cx="1949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i="1">
                <a:latin typeface="Times New Roman"/>
                <a:cs typeface="Times New Roman"/>
              </a:rPr>
              <a:t>v</a:t>
            </a:r>
            <a:endParaRPr sz="3000">
              <a:latin typeface="Times New Roman"/>
              <a:cs typeface="Times New Roman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1850135" y="5201158"/>
            <a:ext cx="1656714" cy="1644650"/>
            <a:chOff x="1850135" y="5201158"/>
            <a:chExt cx="1656714" cy="1644650"/>
          </a:xfrm>
        </p:grpSpPr>
        <p:sp>
          <p:nvSpPr>
            <p:cNvPr id="45" name="object 45" descr=""/>
            <p:cNvSpPr/>
            <p:nvPr/>
          </p:nvSpPr>
          <p:spPr>
            <a:xfrm>
              <a:off x="2424175" y="5207508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158750" y="0"/>
                  </a:moveTo>
                  <a:lnTo>
                    <a:pt x="116519" y="7285"/>
                  </a:lnTo>
                  <a:lnTo>
                    <a:pt x="78589" y="27845"/>
                  </a:lnTo>
                  <a:lnTo>
                    <a:pt x="46466" y="59737"/>
                  </a:lnTo>
                  <a:lnTo>
                    <a:pt x="21655" y="101016"/>
                  </a:lnTo>
                  <a:lnTo>
                    <a:pt x="5665" y="149739"/>
                  </a:lnTo>
                  <a:lnTo>
                    <a:pt x="0" y="203962"/>
                  </a:lnTo>
                  <a:lnTo>
                    <a:pt x="5665" y="258240"/>
                  </a:lnTo>
                  <a:lnTo>
                    <a:pt x="21655" y="307006"/>
                  </a:lnTo>
                  <a:lnTo>
                    <a:pt x="46466" y="348316"/>
                  </a:lnTo>
                  <a:lnTo>
                    <a:pt x="78589" y="380228"/>
                  </a:lnTo>
                  <a:lnTo>
                    <a:pt x="116519" y="400800"/>
                  </a:lnTo>
                  <a:lnTo>
                    <a:pt x="158750" y="408089"/>
                  </a:lnTo>
                  <a:lnTo>
                    <a:pt x="200936" y="400800"/>
                  </a:lnTo>
                  <a:lnTo>
                    <a:pt x="238854" y="380228"/>
                  </a:lnTo>
                  <a:lnTo>
                    <a:pt x="270986" y="348316"/>
                  </a:lnTo>
                  <a:lnTo>
                    <a:pt x="295815" y="307006"/>
                  </a:lnTo>
                  <a:lnTo>
                    <a:pt x="311826" y="258240"/>
                  </a:lnTo>
                  <a:lnTo>
                    <a:pt x="317500" y="203962"/>
                  </a:lnTo>
                  <a:lnTo>
                    <a:pt x="311826" y="149739"/>
                  </a:lnTo>
                  <a:lnTo>
                    <a:pt x="295815" y="101016"/>
                  </a:lnTo>
                  <a:lnTo>
                    <a:pt x="270986" y="59737"/>
                  </a:lnTo>
                  <a:lnTo>
                    <a:pt x="238854" y="27845"/>
                  </a:lnTo>
                  <a:lnTo>
                    <a:pt x="200936" y="7285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424175" y="5207508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0" y="203962"/>
                  </a:moveTo>
                  <a:lnTo>
                    <a:pt x="5665" y="149739"/>
                  </a:lnTo>
                  <a:lnTo>
                    <a:pt x="21655" y="101016"/>
                  </a:lnTo>
                  <a:lnTo>
                    <a:pt x="46466" y="59737"/>
                  </a:lnTo>
                  <a:lnTo>
                    <a:pt x="78589" y="27845"/>
                  </a:lnTo>
                  <a:lnTo>
                    <a:pt x="116519" y="7285"/>
                  </a:lnTo>
                  <a:lnTo>
                    <a:pt x="158750" y="0"/>
                  </a:lnTo>
                  <a:lnTo>
                    <a:pt x="200936" y="7285"/>
                  </a:lnTo>
                  <a:lnTo>
                    <a:pt x="238854" y="27845"/>
                  </a:lnTo>
                  <a:lnTo>
                    <a:pt x="270986" y="59737"/>
                  </a:lnTo>
                  <a:lnTo>
                    <a:pt x="295815" y="101016"/>
                  </a:lnTo>
                  <a:lnTo>
                    <a:pt x="311826" y="149739"/>
                  </a:lnTo>
                  <a:lnTo>
                    <a:pt x="317500" y="203962"/>
                  </a:lnTo>
                  <a:lnTo>
                    <a:pt x="311826" y="258240"/>
                  </a:lnTo>
                  <a:lnTo>
                    <a:pt x="295815" y="307006"/>
                  </a:lnTo>
                  <a:lnTo>
                    <a:pt x="270986" y="348316"/>
                  </a:lnTo>
                  <a:lnTo>
                    <a:pt x="238854" y="380228"/>
                  </a:lnTo>
                  <a:lnTo>
                    <a:pt x="200936" y="400800"/>
                  </a:lnTo>
                  <a:lnTo>
                    <a:pt x="158750" y="408089"/>
                  </a:lnTo>
                  <a:lnTo>
                    <a:pt x="116519" y="400800"/>
                  </a:lnTo>
                  <a:lnTo>
                    <a:pt x="78589" y="380228"/>
                  </a:lnTo>
                  <a:lnTo>
                    <a:pt x="46466" y="348316"/>
                  </a:lnTo>
                  <a:lnTo>
                    <a:pt x="21655" y="307006"/>
                  </a:lnTo>
                  <a:lnTo>
                    <a:pt x="5665" y="258240"/>
                  </a:lnTo>
                  <a:lnTo>
                    <a:pt x="0" y="203962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183000" y="6184734"/>
              <a:ext cx="317500" cy="408305"/>
            </a:xfrm>
            <a:custGeom>
              <a:avLst/>
              <a:gdLst/>
              <a:ahLst/>
              <a:cxnLst/>
              <a:rect l="l" t="t" r="r" b="b"/>
              <a:pathLst>
                <a:path w="317500" h="408304">
                  <a:moveTo>
                    <a:pt x="158750" y="0"/>
                  </a:moveTo>
                  <a:lnTo>
                    <a:pt x="116519" y="7289"/>
                  </a:lnTo>
                  <a:lnTo>
                    <a:pt x="78589" y="27861"/>
                  </a:lnTo>
                  <a:lnTo>
                    <a:pt x="46466" y="59770"/>
                  </a:lnTo>
                  <a:lnTo>
                    <a:pt x="21655" y="101073"/>
                  </a:lnTo>
                  <a:lnTo>
                    <a:pt x="5665" y="149823"/>
                  </a:lnTo>
                  <a:lnTo>
                    <a:pt x="0" y="204076"/>
                  </a:lnTo>
                  <a:lnTo>
                    <a:pt x="5665" y="258329"/>
                  </a:lnTo>
                  <a:lnTo>
                    <a:pt x="21655" y="307079"/>
                  </a:lnTo>
                  <a:lnTo>
                    <a:pt x="46466" y="348381"/>
                  </a:lnTo>
                  <a:lnTo>
                    <a:pt x="78589" y="380291"/>
                  </a:lnTo>
                  <a:lnTo>
                    <a:pt x="116519" y="400863"/>
                  </a:lnTo>
                  <a:lnTo>
                    <a:pt x="158750" y="408152"/>
                  </a:lnTo>
                  <a:lnTo>
                    <a:pt x="200936" y="400863"/>
                  </a:lnTo>
                  <a:lnTo>
                    <a:pt x="238854" y="380291"/>
                  </a:lnTo>
                  <a:lnTo>
                    <a:pt x="270986" y="348381"/>
                  </a:lnTo>
                  <a:lnTo>
                    <a:pt x="295815" y="307079"/>
                  </a:lnTo>
                  <a:lnTo>
                    <a:pt x="311826" y="258329"/>
                  </a:lnTo>
                  <a:lnTo>
                    <a:pt x="317500" y="204076"/>
                  </a:lnTo>
                  <a:lnTo>
                    <a:pt x="311826" y="149823"/>
                  </a:lnTo>
                  <a:lnTo>
                    <a:pt x="295815" y="101073"/>
                  </a:lnTo>
                  <a:lnTo>
                    <a:pt x="270986" y="59770"/>
                  </a:lnTo>
                  <a:lnTo>
                    <a:pt x="238854" y="27861"/>
                  </a:lnTo>
                  <a:lnTo>
                    <a:pt x="200936" y="7289"/>
                  </a:lnTo>
                  <a:lnTo>
                    <a:pt x="1587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043175" y="5934316"/>
              <a:ext cx="1457325" cy="659130"/>
            </a:xfrm>
            <a:custGeom>
              <a:avLst/>
              <a:gdLst/>
              <a:ahLst/>
              <a:cxnLst/>
              <a:rect l="l" t="t" r="r" b="b"/>
              <a:pathLst>
                <a:path w="1457325" h="659129">
                  <a:moveTo>
                    <a:pt x="1139825" y="454494"/>
                  </a:moveTo>
                  <a:lnTo>
                    <a:pt x="1145490" y="400241"/>
                  </a:lnTo>
                  <a:lnTo>
                    <a:pt x="1161480" y="351491"/>
                  </a:lnTo>
                  <a:lnTo>
                    <a:pt x="1186291" y="310189"/>
                  </a:lnTo>
                  <a:lnTo>
                    <a:pt x="1218414" y="278280"/>
                  </a:lnTo>
                  <a:lnTo>
                    <a:pt x="1256344" y="257708"/>
                  </a:lnTo>
                  <a:lnTo>
                    <a:pt x="1298575" y="250418"/>
                  </a:lnTo>
                  <a:lnTo>
                    <a:pt x="1340761" y="257708"/>
                  </a:lnTo>
                  <a:lnTo>
                    <a:pt x="1378679" y="278280"/>
                  </a:lnTo>
                  <a:lnTo>
                    <a:pt x="1410811" y="310189"/>
                  </a:lnTo>
                  <a:lnTo>
                    <a:pt x="1435640" y="351491"/>
                  </a:lnTo>
                  <a:lnTo>
                    <a:pt x="1451651" y="400241"/>
                  </a:lnTo>
                  <a:lnTo>
                    <a:pt x="1457325" y="454494"/>
                  </a:lnTo>
                  <a:lnTo>
                    <a:pt x="1451651" y="508747"/>
                  </a:lnTo>
                  <a:lnTo>
                    <a:pt x="1435640" y="557498"/>
                  </a:lnTo>
                  <a:lnTo>
                    <a:pt x="1410811" y="598800"/>
                  </a:lnTo>
                  <a:lnTo>
                    <a:pt x="1378679" y="630709"/>
                  </a:lnTo>
                  <a:lnTo>
                    <a:pt x="1340761" y="651281"/>
                  </a:lnTo>
                  <a:lnTo>
                    <a:pt x="1298575" y="658571"/>
                  </a:lnTo>
                  <a:lnTo>
                    <a:pt x="1256344" y="651281"/>
                  </a:lnTo>
                  <a:lnTo>
                    <a:pt x="1218414" y="630709"/>
                  </a:lnTo>
                  <a:lnTo>
                    <a:pt x="1186291" y="598800"/>
                  </a:lnTo>
                  <a:lnTo>
                    <a:pt x="1161480" y="557498"/>
                  </a:lnTo>
                  <a:lnTo>
                    <a:pt x="1145490" y="508747"/>
                  </a:lnTo>
                  <a:lnTo>
                    <a:pt x="1139825" y="454494"/>
                  </a:lnTo>
                  <a:close/>
                </a:path>
                <a:path w="1457325" h="659129">
                  <a:moveTo>
                    <a:pt x="0" y="645566"/>
                  </a:moveTo>
                  <a:lnTo>
                    <a:pt x="466725" y="645566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645566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50135" y="5833871"/>
              <a:ext cx="879348" cy="1011936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2134870" y="6015938"/>
            <a:ext cx="279400" cy="506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29"/>
              </a:lnSpc>
            </a:pPr>
            <a:r>
              <a:rPr dirty="0" sz="3600" b="1" i="1"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3808476" y="2243327"/>
            <a:ext cx="6478905" cy="4406265"/>
            <a:chOff x="3808476" y="2243327"/>
            <a:chExt cx="6478905" cy="4406265"/>
          </a:xfrm>
        </p:grpSpPr>
        <p:pic>
          <p:nvPicPr>
            <p:cNvPr id="52" name="object 5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08476" y="2243327"/>
              <a:ext cx="1976627" cy="101193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15128" y="2313431"/>
              <a:ext cx="947927" cy="90525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3560" y="2336291"/>
              <a:ext cx="787908" cy="905255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71972" y="2313431"/>
              <a:ext cx="947927" cy="90525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80404" y="2336291"/>
              <a:ext cx="856488" cy="905255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97396" y="2313431"/>
              <a:ext cx="1764792" cy="905256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22691" y="2336291"/>
              <a:ext cx="1397507" cy="905255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03520" y="2802636"/>
              <a:ext cx="944879" cy="902207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11952" y="2825495"/>
              <a:ext cx="1010411" cy="902207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98692" y="2802636"/>
              <a:ext cx="944880" cy="902207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07124" y="2825495"/>
              <a:ext cx="784859" cy="90220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55536" y="2825495"/>
              <a:ext cx="760476" cy="90220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79564" y="2802636"/>
              <a:ext cx="2578607" cy="902207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02836" y="3290316"/>
              <a:ext cx="1761743" cy="90220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28132" y="3290316"/>
              <a:ext cx="2578608" cy="90220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15612" y="3777995"/>
              <a:ext cx="944880" cy="902207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24044" y="3800855"/>
              <a:ext cx="784860" cy="90220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172456" y="3777995"/>
              <a:ext cx="1761744" cy="902207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7752" y="3800855"/>
              <a:ext cx="1010411" cy="90220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71716" y="3777995"/>
              <a:ext cx="3392424" cy="902207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38956" y="4265676"/>
              <a:ext cx="1761744" cy="902207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064252" y="4288535"/>
              <a:ext cx="783336" cy="902207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11140" y="4265676"/>
              <a:ext cx="1761743" cy="90220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36436" y="4288535"/>
              <a:ext cx="760476" cy="902207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760464" y="4265676"/>
              <a:ext cx="2168652" cy="902207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92667" y="4288535"/>
              <a:ext cx="1010412" cy="902207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866632" y="4288535"/>
              <a:ext cx="633983" cy="902207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76944" y="4265676"/>
              <a:ext cx="943355" cy="902207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483852" y="4288535"/>
              <a:ext cx="803148" cy="902207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15612" y="4753355"/>
              <a:ext cx="2578608" cy="90220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57772" y="4776216"/>
              <a:ext cx="1010412" cy="90220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31736" y="4776216"/>
              <a:ext cx="649224" cy="902208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44511" y="4776216"/>
              <a:ext cx="649224" cy="902208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257288" y="4753355"/>
              <a:ext cx="1353311" cy="902208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74152" y="4776216"/>
              <a:ext cx="897636" cy="902208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435340" y="4753355"/>
              <a:ext cx="943355" cy="902208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90060" y="5259323"/>
              <a:ext cx="853439" cy="902208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607052" y="5259323"/>
              <a:ext cx="672084" cy="902208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742688" y="5259323"/>
              <a:ext cx="897636" cy="902208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103876" y="5259323"/>
              <a:ext cx="909827" cy="902208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477255" y="5259323"/>
              <a:ext cx="853439" cy="902208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794248" y="5259323"/>
              <a:ext cx="672084" cy="902208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29883" y="5259323"/>
              <a:ext cx="783336" cy="902208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76772" y="5259323"/>
              <a:ext cx="672083" cy="902208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12408" y="5259323"/>
              <a:ext cx="670560" cy="902208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446520" y="5259323"/>
              <a:ext cx="853440" cy="90220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763511" y="5259323"/>
              <a:ext cx="670559" cy="902208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897624" y="5259323"/>
              <a:ext cx="987551" cy="902208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348728" y="5259323"/>
              <a:ext cx="909827" cy="902208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722108" y="5259323"/>
              <a:ext cx="851916" cy="902208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37576" y="5259323"/>
              <a:ext cx="672083" cy="902208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173211" y="5259323"/>
              <a:ext cx="1008888" cy="902208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645652" y="5259323"/>
              <a:ext cx="780288" cy="902208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838956" y="5747004"/>
              <a:ext cx="760476" cy="902208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062984" y="5747004"/>
              <a:ext cx="853439" cy="902208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79976" y="5747004"/>
              <a:ext cx="672084" cy="902208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15612" y="5747004"/>
              <a:ext cx="784860" cy="902208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764024" y="5747004"/>
              <a:ext cx="1456944" cy="902208"/>
            </a:xfrm>
            <a:prstGeom prst="rect">
              <a:avLst/>
            </a:prstGeom>
          </p:spPr>
        </p:pic>
      </p:grpSp>
      <p:sp>
        <p:nvSpPr>
          <p:cNvPr id="110" name="object 110" descr=""/>
          <p:cNvSpPr txBox="1"/>
          <p:nvPr/>
        </p:nvSpPr>
        <p:spPr>
          <a:xfrm>
            <a:off x="223215" y="1239088"/>
            <a:ext cx="9860915" cy="269494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355600" marR="5080" indent="-342900">
              <a:lnSpc>
                <a:spcPts val="3890"/>
              </a:lnSpc>
              <a:spcBef>
                <a:spcPts val="590"/>
              </a:spcBef>
              <a:tabLst>
                <a:tab pos="1577975" algn="l"/>
              </a:tabLst>
            </a:pPr>
            <a:r>
              <a:rPr dirty="0" sz="3600" spc="75" b="1">
                <a:solidFill>
                  <a:srgbClr val="FF3300"/>
                </a:solidFill>
                <a:latin typeface="宋体"/>
                <a:cs typeface="宋体"/>
              </a:rPr>
              <a:t>定</a:t>
            </a:r>
            <a:r>
              <a:rPr dirty="0" sz="3600" spc="75" b="1">
                <a:solidFill>
                  <a:srgbClr val="FF3300"/>
                </a:solidFill>
                <a:latin typeface="宋体"/>
                <a:cs typeface="宋体"/>
              </a:rPr>
              <a:t>理</a:t>
            </a:r>
            <a:r>
              <a:rPr dirty="0" sz="3600" spc="-25" b="1">
                <a:solidFill>
                  <a:srgbClr val="FF3300"/>
                </a:solidFill>
                <a:latin typeface="Arial"/>
                <a:cs typeface="Arial"/>
              </a:rPr>
              <a:t>1.</a:t>
            </a:r>
            <a:r>
              <a:rPr dirty="0" sz="3600" b="1">
                <a:solidFill>
                  <a:srgbClr val="FF3300"/>
                </a:solidFill>
                <a:latin typeface="Arial"/>
                <a:cs typeface="Arial"/>
              </a:rPr>
              <a:t>	</a:t>
            </a:r>
            <a:r>
              <a:rPr dirty="0" sz="3600" spc="75" b="1">
                <a:latin typeface="宋体"/>
                <a:cs typeface="宋体"/>
              </a:rPr>
              <a:t>设</a:t>
            </a:r>
            <a:r>
              <a:rPr dirty="0" sz="3600" spc="50" b="1" i="1">
                <a:latin typeface="Arial"/>
                <a:cs typeface="Arial"/>
              </a:rPr>
              <a:t>uv</a:t>
            </a:r>
            <a:r>
              <a:rPr dirty="0" sz="3600" spc="75" b="1">
                <a:latin typeface="宋体"/>
                <a:cs typeface="宋体"/>
              </a:rPr>
              <a:t>是</a:t>
            </a:r>
            <a:r>
              <a:rPr dirty="0" sz="3600" spc="100" b="1" i="1">
                <a:latin typeface="Arial"/>
                <a:cs typeface="Arial"/>
              </a:rPr>
              <a:t>G</a:t>
            </a:r>
            <a:r>
              <a:rPr dirty="0" sz="3600" spc="60" b="1">
                <a:latin typeface="宋体"/>
                <a:cs typeface="宋体"/>
              </a:rPr>
              <a:t>中</a:t>
            </a:r>
            <a:r>
              <a:rPr dirty="0" sz="3600" spc="75" b="1">
                <a:latin typeface="宋体"/>
                <a:cs typeface="宋体"/>
              </a:rPr>
              <a:t>与</a:t>
            </a:r>
            <a:r>
              <a:rPr dirty="0" sz="3600" spc="75" b="1">
                <a:latin typeface="宋体"/>
                <a:cs typeface="宋体"/>
              </a:rPr>
              <a:t>顶</a:t>
            </a:r>
            <a:r>
              <a:rPr dirty="0" sz="3600" spc="75" b="1">
                <a:latin typeface="宋体"/>
                <a:cs typeface="宋体"/>
              </a:rPr>
              <a:t>点</a:t>
            </a:r>
            <a:r>
              <a:rPr dirty="0" sz="3600" spc="100" b="1" i="1">
                <a:latin typeface="Arial"/>
                <a:cs typeface="Arial"/>
              </a:rPr>
              <a:t>u</a:t>
            </a:r>
            <a:r>
              <a:rPr dirty="0" sz="3600" spc="75" b="1">
                <a:latin typeface="宋体"/>
                <a:cs typeface="宋体"/>
              </a:rPr>
              <a:t>关</a:t>
            </a:r>
            <a:r>
              <a:rPr dirty="0" sz="3600" spc="60" b="1">
                <a:latin typeface="宋体"/>
                <a:cs typeface="宋体"/>
              </a:rPr>
              <a:t>联</a:t>
            </a:r>
            <a:r>
              <a:rPr dirty="0" sz="3600" spc="75" b="1">
                <a:latin typeface="宋体"/>
                <a:cs typeface="宋体"/>
              </a:rPr>
              <a:t>的</a:t>
            </a:r>
            <a:r>
              <a:rPr dirty="0" sz="3600" spc="75" b="1">
                <a:latin typeface="宋体"/>
                <a:cs typeface="宋体"/>
              </a:rPr>
              <a:t>权</a:t>
            </a:r>
            <a:r>
              <a:rPr dirty="0" sz="3600" spc="60" b="1">
                <a:latin typeface="宋体"/>
                <a:cs typeface="宋体"/>
              </a:rPr>
              <a:t>值</a:t>
            </a:r>
            <a:r>
              <a:rPr dirty="0" sz="3600" spc="75" b="1">
                <a:latin typeface="宋体"/>
                <a:cs typeface="宋体"/>
              </a:rPr>
              <a:t>最</a:t>
            </a:r>
            <a:r>
              <a:rPr dirty="0" sz="3600" spc="75" b="1">
                <a:latin typeface="宋体"/>
                <a:cs typeface="宋体"/>
              </a:rPr>
              <a:t>小</a:t>
            </a:r>
            <a:r>
              <a:rPr dirty="0" sz="3600" spc="60" b="1">
                <a:latin typeface="宋体"/>
                <a:cs typeface="宋体"/>
              </a:rPr>
              <a:t>的</a:t>
            </a:r>
            <a:r>
              <a:rPr dirty="0" sz="3600" spc="-50" b="1">
                <a:latin typeface="宋体"/>
                <a:cs typeface="宋体"/>
              </a:rPr>
              <a:t>边</a:t>
            </a:r>
            <a:r>
              <a:rPr dirty="0" sz="3600" spc="-35" b="1">
                <a:latin typeface="宋体"/>
                <a:cs typeface="宋体"/>
              </a:rPr>
              <a:t>则</a:t>
            </a:r>
            <a:r>
              <a:rPr dirty="0" sz="3600" spc="-35" b="1">
                <a:latin typeface="宋体"/>
                <a:cs typeface="宋体"/>
              </a:rPr>
              <a:t>必</a:t>
            </a:r>
            <a:r>
              <a:rPr dirty="0" sz="3600" spc="-35" b="1">
                <a:latin typeface="宋体"/>
                <a:cs typeface="宋体"/>
              </a:rPr>
              <a:t>有</a:t>
            </a:r>
            <a:r>
              <a:rPr dirty="0" sz="3600" spc="-35" b="1">
                <a:latin typeface="宋体"/>
                <a:cs typeface="宋体"/>
              </a:rPr>
              <a:t>一</a:t>
            </a:r>
            <a:r>
              <a:rPr dirty="0" sz="3600" spc="-35" b="1">
                <a:latin typeface="宋体"/>
                <a:cs typeface="宋体"/>
              </a:rPr>
              <a:t>棵</a:t>
            </a:r>
            <a:r>
              <a:rPr dirty="0" sz="3600" spc="-35" b="1">
                <a:latin typeface="宋体"/>
                <a:cs typeface="宋体"/>
              </a:rPr>
              <a:t>最</a:t>
            </a:r>
            <a:r>
              <a:rPr dirty="0" sz="3600" spc="-35" b="1">
                <a:latin typeface="宋体"/>
                <a:cs typeface="宋体"/>
              </a:rPr>
              <a:t>小</a:t>
            </a:r>
            <a:r>
              <a:rPr dirty="0" sz="3600" spc="-35" b="1">
                <a:latin typeface="宋体"/>
                <a:cs typeface="宋体"/>
              </a:rPr>
              <a:t>生</a:t>
            </a:r>
            <a:r>
              <a:rPr dirty="0" sz="3600" spc="-35" b="1">
                <a:latin typeface="宋体"/>
                <a:cs typeface="宋体"/>
              </a:rPr>
              <a:t>成</a:t>
            </a:r>
            <a:r>
              <a:rPr dirty="0" sz="3600" spc="-35" b="1">
                <a:latin typeface="宋体"/>
                <a:cs typeface="宋体"/>
              </a:rPr>
              <a:t>树</a:t>
            </a:r>
            <a:r>
              <a:rPr dirty="0" sz="3600" spc="-35" b="1">
                <a:latin typeface="宋体"/>
                <a:cs typeface="宋体"/>
              </a:rPr>
              <a:t>包</a:t>
            </a:r>
            <a:r>
              <a:rPr dirty="0" sz="3600" spc="-35" b="1">
                <a:latin typeface="宋体"/>
                <a:cs typeface="宋体"/>
              </a:rPr>
              <a:t>含</a:t>
            </a:r>
            <a:r>
              <a:rPr dirty="0" sz="3600" spc="-30" b="1">
                <a:latin typeface="宋体"/>
                <a:cs typeface="宋体"/>
              </a:rPr>
              <a:t>边</a:t>
            </a:r>
            <a:r>
              <a:rPr dirty="0" sz="3600" spc="-25" b="1" i="1">
                <a:latin typeface="Arial"/>
                <a:cs typeface="Arial"/>
              </a:rPr>
              <a:t>uv.</a:t>
            </a:r>
            <a:endParaRPr sz="3600">
              <a:latin typeface="Arial"/>
              <a:cs typeface="Arial"/>
            </a:endParaRPr>
          </a:p>
          <a:p>
            <a:pPr marL="3869054">
              <a:lnSpc>
                <a:spcPts val="4285"/>
              </a:lnSpc>
              <a:spcBef>
                <a:spcPts val="810"/>
              </a:spcBef>
            </a:pP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证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明</a:t>
            </a:r>
            <a:r>
              <a:rPr dirty="0" sz="3600" spc="-35" b="1">
                <a:solidFill>
                  <a:srgbClr val="0000FF"/>
                </a:solidFill>
                <a:latin typeface="宋体"/>
                <a:cs typeface="宋体"/>
              </a:rPr>
              <a:t>：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设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是</a:t>
            </a:r>
            <a:r>
              <a:rPr dirty="0" sz="3200" b="1" i="1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一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棵</a:t>
            </a:r>
            <a:r>
              <a:rPr dirty="0" sz="3200" spc="-25" b="1">
                <a:solidFill>
                  <a:srgbClr val="0000FF"/>
                </a:solidFill>
                <a:latin typeface="Arial"/>
                <a:cs typeface="Arial"/>
              </a:rPr>
              <a:t>MST</a:t>
            </a:r>
            <a:endParaRPr sz="3200">
              <a:latin typeface="Arial"/>
              <a:cs typeface="Arial"/>
            </a:endParaRPr>
          </a:p>
          <a:p>
            <a:pPr marL="4432935" marR="600075" indent="900430">
              <a:lnSpc>
                <a:spcPts val="3840"/>
              </a:lnSpc>
              <a:spcBef>
                <a:spcPts val="70"/>
              </a:spcBef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若</a:t>
            </a:r>
            <a:r>
              <a:rPr dirty="0" sz="3200" b="1" i="1">
                <a:solidFill>
                  <a:srgbClr val="0000FF"/>
                </a:solidFill>
                <a:latin typeface="Arial"/>
                <a:cs typeface="Arial"/>
              </a:rPr>
              <a:t>uv</a:t>
            </a:r>
            <a:r>
              <a:rPr dirty="0" sz="3200" spc="-5" b="1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FF"/>
                </a:solidFill>
                <a:latin typeface="宋体"/>
                <a:cs typeface="宋体"/>
              </a:rPr>
              <a:t>∈</a:t>
            </a:r>
            <a:r>
              <a:rPr dirty="0" sz="320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结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论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成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立</a:t>
            </a:r>
            <a:r>
              <a:rPr dirty="0" sz="3200" spc="-50" b="1">
                <a:solidFill>
                  <a:srgbClr val="0000FF"/>
                </a:solidFill>
                <a:latin typeface="宋体"/>
                <a:cs typeface="宋体"/>
              </a:rPr>
              <a:t>；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否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则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，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如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右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图</a:t>
            </a:r>
            <a:r>
              <a:rPr dirty="0" sz="3200" spc="-30" b="1">
                <a:solidFill>
                  <a:srgbClr val="FF0000"/>
                </a:solidFill>
                <a:latin typeface="宋体"/>
                <a:cs typeface="宋体"/>
              </a:rPr>
              <a:t>所</a:t>
            </a:r>
            <a:r>
              <a:rPr dirty="0" sz="3200" spc="-50" b="1">
                <a:solidFill>
                  <a:srgbClr val="FF0000"/>
                </a:solidFill>
                <a:latin typeface="宋体"/>
                <a:cs typeface="宋体"/>
              </a:rPr>
              <a:t>示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4079875" y="3907612"/>
            <a:ext cx="5989955" cy="24606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2860" indent="676275">
              <a:lnSpc>
                <a:spcPct val="100000"/>
              </a:lnSpc>
              <a:spcBef>
                <a:spcPts val="105"/>
              </a:spcBef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在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中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添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加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uv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边，</a:t>
            </a:r>
            <a:r>
              <a:rPr dirty="0" sz="3200" spc="-40" b="1">
                <a:solidFill>
                  <a:srgbClr val="0000FF"/>
                </a:solidFill>
                <a:latin typeface="宋体"/>
                <a:cs typeface="宋体"/>
              </a:rPr>
              <a:t>产</a:t>
            </a:r>
            <a:r>
              <a:rPr dirty="0" sz="3200" spc="-40" b="1">
                <a:solidFill>
                  <a:srgbClr val="0000FF"/>
                </a:solidFill>
                <a:latin typeface="宋体"/>
                <a:cs typeface="宋体"/>
              </a:rPr>
              <a:t>生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环，</a:t>
            </a:r>
            <a:r>
              <a:rPr dirty="0" sz="3200" spc="-50" b="1">
                <a:solidFill>
                  <a:srgbClr val="0000FF"/>
                </a:solidFill>
                <a:latin typeface="宋体"/>
                <a:cs typeface="宋体"/>
              </a:rPr>
              <a:t>环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中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顶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点</a:t>
            </a:r>
            <a:r>
              <a:rPr dirty="0" sz="3200" spc="-15" b="1" i="1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的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度</a:t>
            </a:r>
            <a:r>
              <a:rPr dirty="0" sz="3200" spc="-25" b="1">
                <a:solidFill>
                  <a:srgbClr val="0000FF"/>
                </a:solidFill>
                <a:latin typeface="宋体"/>
                <a:cs typeface="宋体"/>
              </a:rPr>
              <a:t>为</a:t>
            </a:r>
            <a:r>
              <a:rPr dirty="0" sz="3200" spc="-30" b="1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，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即</a:t>
            </a:r>
            <a:r>
              <a:rPr dirty="0" sz="3200" spc="-35" b="1">
                <a:solidFill>
                  <a:srgbClr val="0000FF"/>
                </a:solidFill>
                <a:latin typeface="宋体"/>
                <a:cs typeface="宋体"/>
              </a:rPr>
              <a:t>存在</a:t>
            </a:r>
            <a:r>
              <a:rPr dirty="0" sz="3200" b="1" i="1">
                <a:solidFill>
                  <a:srgbClr val="0000FF"/>
                </a:solidFill>
                <a:latin typeface="Arial"/>
                <a:cs typeface="Arial"/>
              </a:rPr>
              <a:t>uv</a:t>
            </a:r>
            <a:r>
              <a:rPr dirty="0" sz="3200" spc="-30" b="1" i="1">
                <a:solidFill>
                  <a:srgbClr val="0000FF"/>
                </a:solidFill>
                <a:latin typeface="Arial"/>
                <a:cs typeface="Arial"/>
              </a:rPr>
              <a:t>’ </a:t>
            </a:r>
            <a:r>
              <a:rPr dirty="0" sz="3200" spc="-90" b="1">
                <a:solidFill>
                  <a:srgbClr val="0000FF"/>
                </a:solidFill>
                <a:latin typeface="宋体"/>
                <a:cs typeface="宋体"/>
              </a:rPr>
              <a:t>∈</a:t>
            </a:r>
            <a:r>
              <a:rPr dirty="0" sz="3200" spc="-90" b="1" i="1">
                <a:solidFill>
                  <a:srgbClr val="0000FF"/>
                </a:solidFill>
                <a:latin typeface="Arial"/>
                <a:cs typeface="Arial"/>
              </a:rPr>
              <a:t>T.</a:t>
            </a:r>
            <a:endParaRPr sz="3200">
              <a:latin typeface="Arial"/>
              <a:cs typeface="Arial"/>
            </a:endParaRPr>
          </a:p>
          <a:p>
            <a:pPr marL="688975">
              <a:lnSpc>
                <a:spcPts val="3825"/>
              </a:lnSpc>
            </a:pP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删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除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环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中</a:t>
            </a:r>
            <a:r>
              <a:rPr dirty="0" sz="3200" spc="-25" b="1">
                <a:solidFill>
                  <a:srgbClr val="0000FF"/>
                </a:solidFill>
                <a:latin typeface="宋体"/>
                <a:cs typeface="宋体"/>
              </a:rPr>
              <a:t>边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uv’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得</a:t>
            </a:r>
            <a:r>
              <a:rPr dirty="0" sz="3200" spc="-30" b="1">
                <a:solidFill>
                  <a:srgbClr val="0000FF"/>
                </a:solidFill>
                <a:latin typeface="宋体"/>
                <a:cs typeface="宋体"/>
              </a:rPr>
              <a:t>到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T’</a:t>
            </a:r>
            <a:r>
              <a:rPr dirty="0" sz="3200" spc="-50" b="1">
                <a:solidFill>
                  <a:srgbClr val="0000FF"/>
                </a:solidFill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  <a:p>
            <a:pPr marL="463550">
              <a:lnSpc>
                <a:spcPts val="3825"/>
              </a:lnSpc>
            </a:pP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T’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)=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)-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xy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)+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uv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≤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dirty="0" sz="3200" spc="-10" b="1" i="1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dirty="0" sz="3200" spc="-10" b="1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12" name="object 112" descr=""/>
          <p:cNvGrpSpPr/>
          <p:nvPr/>
        </p:nvGrpSpPr>
        <p:grpSpPr>
          <a:xfrm>
            <a:off x="695325" y="3695700"/>
            <a:ext cx="2324100" cy="3145790"/>
            <a:chOff x="695325" y="3695700"/>
            <a:chExt cx="2324100" cy="3145790"/>
          </a:xfrm>
        </p:grpSpPr>
        <p:sp>
          <p:nvSpPr>
            <p:cNvPr id="113" name="object 113" descr=""/>
            <p:cNvSpPr/>
            <p:nvPr/>
          </p:nvSpPr>
          <p:spPr>
            <a:xfrm>
              <a:off x="714375" y="5143500"/>
              <a:ext cx="643255" cy="857250"/>
            </a:xfrm>
            <a:custGeom>
              <a:avLst/>
              <a:gdLst/>
              <a:ahLst/>
              <a:cxnLst/>
              <a:rect l="l" t="t" r="r" b="b"/>
              <a:pathLst>
                <a:path w="643255" h="857250">
                  <a:moveTo>
                    <a:pt x="0" y="0"/>
                  </a:moveTo>
                  <a:lnTo>
                    <a:pt x="643001" y="85725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2643251" y="3714750"/>
              <a:ext cx="357505" cy="357505"/>
            </a:xfrm>
            <a:custGeom>
              <a:avLst/>
              <a:gdLst/>
              <a:ahLst/>
              <a:cxnLst/>
              <a:rect l="l" t="t" r="r" b="b"/>
              <a:pathLst>
                <a:path w="357505" h="357504">
                  <a:moveTo>
                    <a:pt x="0" y="0"/>
                  </a:moveTo>
                  <a:lnTo>
                    <a:pt x="357124" y="357124"/>
                  </a:lnTo>
                </a:path>
              </a:pathLst>
            </a:custGeom>
            <a:ln w="381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2071750" y="5929312"/>
              <a:ext cx="633730" cy="646430"/>
            </a:xfrm>
            <a:custGeom>
              <a:avLst/>
              <a:gdLst/>
              <a:ahLst/>
              <a:cxnLst/>
              <a:rect l="l" t="t" r="r" b="b"/>
              <a:pathLst>
                <a:path w="633730" h="646429">
                  <a:moveTo>
                    <a:pt x="633412" y="0"/>
                  </a:moveTo>
                  <a:lnTo>
                    <a:pt x="0" y="0"/>
                  </a:lnTo>
                  <a:lnTo>
                    <a:pt x="0" y="646112"/>
                  </a:lnTo>
                  <a:lnTo>
                    <a:pt x="633412" y="646112"/>
                  </a:lnTo>
                  <a:lnTo>
                    <a:pt x="63341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2071750" y="5929312"/>
              <a:ext cx="633730" cy="646430"/>
            </a:xfrm>
            <a:custGeom>
              <a:avLst/>
              <a:gdLst/>
              <a:ahLst/>
              <a:cxnLst/>
              <a:rect l="l" t="t" r="r" b="b"/>
              <a:pathLst>
                <a:path w="633730" h="646429">
                  <a:moveTo>
                    <a:pt x="0" y="646112"/>
                  </a:moveTo>
                  <a:lnTo>
                    <a:pt x="633412" y="646112"/>
                  </a:lnTo>
                  <a:lnTo>
                    <a:pt x="633412" y="0"/>
                  </a:lnTo>
                  <a:lnTo>
                    <a:pt x="0" y="0"/>
                  </a:lnTo>
                  <a:lnTo>
                    <a:pt x="0" y="646112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879091" y="5829298"/>
              <a:ext cx="1005840" cy="1011936"/>
            </a:xfrm>
            <a:prstGeom prst="rect">
              <a:avLst/>
            </a:prstGeom>
          </p:spPr>
        </p:pic>
      </p:grpSp>
      <p:sp>
        <p:nvSpPr>
          <p:cNvPr id="118" name="object 118" descr=""/>
          <p:cNvSpPr txBox="1"/>
          <p:nvPr/>
        </p:nvSpPr>
        <p:spPr>
          <a:xfrm>
            <a:off x="2063813" y="5951626"/>
            <a:ext cx="635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dirty="0" sz="3600" spc="-25" b="1" i="1">
                <a:latin typeface="Arial"/>
                <a:cs typeface="Arial"/>
              </a:rPr>
              <a:t>T’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9" name="object 119" descr=""/>
          <p:cNvSpPr/>
          <p:nvPr/>
        </p:nvSpPr>
        <p:spPr>
          <a:xfrm>
            <a:off x="677862" y="4149725"/>
            <a:ext cx="571500" cy="649605"/>
          </a:xfrm>
          <a:custGeom>
            <a:avLst/>
            <a:gdLst/>
            <a:ahLst/>
            <a:cxnLst/>
            <a:rect l="l" t="t" r="r" b="b"/>
            <a:pathLst>
              <a:path w="571500" h="649604">
                <a:moveTo>
                  <a:pt x="571500" y="0"/>
                </a:moveTo>
                <a:lnTo>
                  <a:pt x="0" y="649351"/>
                </a:lnTo>
              </a:path>
            </a:pathLst>
          </a:custGeom>
          <a:ln w="38100">
            <a:solidFill>
              <a:srgbClr val="0033C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7123" y="314304"/>
            <a:ext cx="2532887" cy="5081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0707" y="214375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</a:rPr>
              <a:t>优</a:t>
            </a:r>
            <a:r>
              <a:rPr dirty="0" sz="4000" spc="-40">
                <a:solidFill>
                  <a:srgbClr val="663300"/>
                </a:solidFill>
              </a:rPr>
              <a:t>化</a:t>
            </a:r>
            <a:r>
              <a:rPr dirty="0" sz="4000" spc="-40">
                <a:solidFill>
                  <a:srgbClr val="663300"/>
                </a:solidFill>
              </a:rPr>
              <a:t>子</a:t>
            </a:r>
            <a:r>
              <a:rPr dirty="0" sz="4000" spc="-40">
                <a:solidFill>
                  <a:srgbClr val="663300"/>
                </a:solidFill>
              </a:rPr>
              <a:t>结</a:t>
            </a:r>
            <a:r>
              <a:rPr dirty="0" sz="4000" spc="-50">
                <a:solidFill>
                  <a:srgbClr val="663300"/>
                </a:solidFill>
              </a:rPr>
              <a:t>构</a:t>
            </a:r>
            <a:endParaRPr sz="4000"/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pc="-30">
                <a:latin typeface="宋体"/>
                <a:cs typeface="宋体"/>
              </a:rPr>
              <a:t>收</a:t>
            </a:r>
            <a:r>
              <a:rPr dirty="0" spc="-30">
                <a:latin typeface="宋体"/>
                <a:cs typeface="宋体"/>
              </a:rPr>
              <a:t>缩</a:t>
            </a:r>
            <a:r>
              <a:rPr dirty="0" spc="-35">
                <a:latin typeface="宋体"/>
                <a:cs typeface="宋体"/>
              </a:rPr>
              <a:t>图</a:t>
            </a:r>
            <a:r>
              <a:rPr dirty="0" i="1"/>
              <a:t>G</a:t>
            </a:r>
            <a:r>
              <a:rPr dirty="0" spc="-30">
                <a:latin typeface="宋体"/>
                <a:cs typeface="宋体"/>
              </a:rPr>
              <a:t>的</a:t>
            </a:r>
            <a:r>
              <a:rPr dirty="0" spc="-30">
                <a:latin typeface="宋体"/>
                <a:cs typeface="宋体"/>
              </a:rPr>
              <a:t>边</a:t>
            </a:r>
            <a:r>
              <a:rPr dirty="0" spc="-10" i="1"/>
              <a:t>uv</a:t>
            </a:r>
            <a:r>
              <a:rPr dirty="0" spc="-10">
                <a:latin typeface="Arial"/>
                <a:cs typeface="Arial"/>
              </a:rPr>
              <a:t>—</a:t>
            </a:r>
            <a:r>
              <a:rPr dirty="0" spc="-20" i="1">
                <a:solidFill>
                  <a:srgbClr val="FF0000"/>
                </a:solidFill>
              </a:rPr>
              <a:t>G</a:t>
            </a:r>
            <a:r>
              <a:rPr dirty="0" spc="-20">
                <a:solidFill>
                  <a:srgbClr val="FF0000"/>
                </a:solidFill>
                <a:latin typeface="Symbol"/>
                <a:cs typeface="Symbol"/>
              </a:rPr>
              <a:t></a:t>
            </a:r>
            <a:r>
              <a:rPr dirty="0" spc="-20" i="1">
                <a:solidFill>
                  <a:srgbClr val="FF0000"/>
                </a:solidFill>
              </a:rPr>
              <a:t>uv</a:t>
            </a:r>
          </a:p>
          <a:p>
            <a:pPr marL="638810" indent="-144145">
              <a:lnSpc>
                <a:spcPct val="100000"/>
              </a:lnSpc>
              <a:buSzPct val="96875"/>
              <a:buFont typeface="Arial"/>
              <a:buChar char="•"/>
              <a:tabLst>
                <a:tab pos="639445" algn="l"/>
              </a:tabLst>
            </a:pP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用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新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顶</a:t>
            </a:r>
            <a:r>
              <a:rPr dirty="0" spc="-35">
                <a:solidFill>
                  <a:srgbClr val="000000"/>
                </a:solidFill>
                <a:latin typeface="宋体"/>
                <a:cs typeface="宋体"/>
              </a:rPr>
              <a:t>点</a:t>
            </a:r>
            <a:r>
              <a:rPr dirty="0" i="1">
                <a:solidFill>
                  <a:srgbClr val="000000"/>
                </a:solidFill>
              </a:rPr>
              <a:t>C</a:t>
            </a:r>
            <a:r>
              <a:rPr dirty="0" baseline="-21164" sz="3150" i="1">
                <a:solidFill>
                  <a:srgbClr val="000000"/>
                </a:solidFill>
              </a:rPr>
              <a:t>uv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代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替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边</a:t>
            </a:r>
            <a:r>
              <a:rPr dirty="0" sz="3200" spc="-25" i="1">
                <a:solidFill>
                  <a:srgbClr val="000000"/>
                </a:solidFill>
              </a:rPr>
              <a:t>uv</a:t>
            </a:r>
            <a:endParaRPr sz="3200">
              <a:latin typeface="宋体"/>
              <a:cs typeface="宋体"/>
            </a:endParaRPr>
          </a:p>
          <a:p>
            <a:pPr marL="638810" indent="-144145">
              <a:lnSpc>
                <a:spcPct val="100000"/>
              </a:lnSpc>
              <a:buSzPct val="96875"/>
              <a:buFont typeface="Arial"/>
              <a:buChar char="•"/>
              <a:tabLst>
                <a:tab pos="639445" algn="l"/>
              </a:tabLst>
            </a:pPr>
            <a:r>
              <a:rPr dirty="0" spc="-35">
                <a:solidFill>
                  <a:srgbClr val="000000"/>
                </a:solidFill>
                <a:latin typeface="宋体"/>
                <a:cs typeface="宋体"/>
              </a:rPr>
              <a:t>将</a:t>
            </a:r>
            <a:r>
              <a:rPr dirty="0" i="1">
                <a:solidFill>
                  <a:srgbClr val="000000"/>
                </a:solidFill>
              </a:rPr>
              <a:t>G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中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原</a:t>
            </a:r>
            <a:r>
              <a:rPr dirty="0" spc="-30">
                <a:solidFill>
                  <a:srgbClr val="000000"/>
                </a:solidFill>
                <a:latin typeface="宋体"/>
                <a:cs typeface="宋体"/>
              </a:rPr>
              <a:t>来</a:t>
            </a:r>
            <a:r>
              <a:rPr dirty="0" spc="-40">
                <a:solidFill>
                  <a:srgbClr val="000000"/>
                </a:solidFill>
                <a:latin typeface="宋体"/>
                <a:cs typeface="宋体"/>
              </a:rPr>
              <a:t>与</a:t>
            </a:r>
            <a:r>
              <a:rPr dirty="0" spc="-10" i="1">
                <a:solidFill>
                  <a:srgbClr val="000000"/>
                </a:solidFill>
              </a:rPr>
              <a:t>u</a:t>
            </a:r>
            <a:r>
              <a:rPr dirty="0" spc="-35">
                <a:solidFill>
                  <a:srgbClr val="000000"/>
                </a:solidFill>
                <a:latin typeface="宋体"/>
                <a:cs typeface="宋体"/>
              </a:rPr>
              <a:t>或</a:t>
            </a:r>
            <a:r>
              <a:rPr dirty="0" spc="-10" i="1">
                <a:solidFill>
                  <a:srgbClr val="000000"/>
                </a:solidFill>
              </a:rPr>
              <a:t>v</a:t>
            </a:r>
            <a:r>
              <a:rPr dirty="0" spc="-40">
                <a:solidFill>
                  <a:srgbClr val="000000"/>
                </a:solidFill>
                <a:latin typeface="宋体"/>
                <a:cs typeface="宋体"/>
              </a:rPr>
              <a:t>关联的边与</a:t>
            </a:r>
            <a:r>
              <a:rPr dirty="0" i="1">
                <a:solidFill>
                  <a:srgbClr val="000000"/>
                </a:solidFill>
              </a:rPr>
              <a:t>C</a:t>
            </a:r>
            <a:r>
              <a:rPr dirty="0" baseline="-21164" sz="3150" i="1">
                <a:solidFill>
                  <a:srgbClr val="000000"/>
                </a:solidFill>
              </a:rPr>
              <a:t>uv</a:t>
            </a:r>
            <a:r>
              <a:rPr dirty="0" sz="3200" spc="-40">
                <a:solidFill>
                  <a:srgbClr val="000000"/>
                </a:solidFill>
                <a:latin typeface="宋体"/>
                <a:cs typeface="宋体"/>
              </a:rPr>
              <a:t>关</a:t>
            </a:r>
            <a:r>
              <a:rPr dirty="0" sz="3200" spc="-50">
                <a:solidFill>
                  <a:srgbClr val="000000"/>
                </a:solidFill>
                <a:latin typeface="宋体"/>
                <a:cs typeface="宋体"/>
              </a:rPr>
              <a:t>联</a:t>
            </a:r>
            <a:endParaRPr sz="3200">
              <a:latin typeface="宋体"/>
              <a:cs typeface="宋体"/>
            </a:endParaRPr>
          </a:p>
          <a:p>
            <a:pPr marL="38100" marR="2435225" indent="601345">
              <a:lnSpc>
                <a:spcPct val="100000"/>
              </a:lnSpc>
              <a:buSzPct val="96875"/>
              <a:buFont typeface="Arial"/>
              <a:buChar char="•"/>
              <a:tabLst>
                <a:tab pos="639445" algn="l"/>
              </a:tabLst>
            </a:pPr>
            <a:r>
              <a:rPr dirty="0" spc="-35">
                <a:solidFill>
                  <a:srgbClr val="000000"/>
                </a:solidFill>
                <a:latin typeface="宋体"/>
                <a:cs typeface="宋体"/>
              </a:rPr>
              <a:t>删除</a:t>
            </a:r>
            <a:r>
              <a:rPr dirty="0" i="1">
                <a:solidFill>
                  <a:srgbClr val="000000"/>
                </a:solidFill>
              </a:rPr>
              <a:t>C</a:t>
            </a:r>
            <a:r>
              <a:rPr dirty="0" baseline="-21164" sz="3150" i="1">
                <a:solidFill>
                  <a:srgbClr val="000000"/>
                </a:solidFill>
              </a:rPr>
              <a:t>uv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到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其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自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身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的</a:t>
            </a:r>
            <a:r>
              <a:rPr dirty="0" sz="3200" spc="-50">
                <a:solidFill>
                  <a:srgbClr val="000000"/>
                </a:solidFill>
                <a:latin typeface="宋体"/>
                <a:cs typeface="宋体"/>
              </a:rPr>
              <a:t>边</a:t>
            </a:r>
            <a:r>
              <a:rPr dirty="0" sz="3200" spc="-50">
                <a:solidFill>
                  <a:srgbClr val="000000"/>
                </a:solidFill>
                <a:latin typeface="宋体"/>
                <a:cs typeface="宋体"/>
              </a:rPr>
              <a:t> 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上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述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操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作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的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逆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操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作</a:t>
            </a:r>
            <a:r>
              <a:rPr dirty="0" sz="3200" spc="-30">
                <a:solidFill>
                  <a:srgbClr val="000000"/>
                </a:solidFill>
                <a:latin typeface="宋体"/>
                <a:cs typeface="宋体"/>
              </a:rPr>
              <a:t>称</a:t>
            </a:r>
            <a:r>
              <a:rPr dirty="0" sz="3200" spc="-45">
                <a:solidFill>
                  <a:srgbClr val="000000"/>
                </a:solidFill>
                <a:latin typeface="宋体"/>
                <a:cs typeface="宋体"/>
              </a:rPr>
              <a:t>为</a:t>
            </a:r>
            <a:r>
              <a:rPr dirty="0" sz="3200" spc="-30">
                <a:solidFill>
                  <a:srgbClr val="FF0000"/>
                </a:solidFill>
                <a:latin typeface="宋体"/>
                <a:cs typeface="宋体"/>
              </a:rPr>
              <a:t>扩</a:t>
            </a:r>
            <a:r>
              <a:rPr dirty="0" sz="3200" spc="-50">
                <a:solidFill>
                  <a:srgbClr val="FF0000"/>
                </a:solidFill>
                <a:latin typeface="宋体"/>
                <a:cs typeface="宋体"/>
              </a:rPr>
              <a:t>张</a:t>
            </a:r>
            <a:endParaRPr sz="3200">
              <a:latin typeface="宋体"/>
              <a:cs typeface="宋体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568" y="1095186"/>
            <a:ext cx="2139579" cy="167451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7378" y="1092542"/>
            <a:ext cx="2028390" cy="161003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59400" y="1125536"/>
            <a:ext cx="1710501" cy="1556396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7591425" y="1052593"/>
            <a:ext cx="2367280" cy="1561465"/>
            <a:chOff x="7591425" y="1052593"/>
            <a:chExt cx="2367280" cy="1561465"/>
          </a:xfrm>
        </p:grpSpPr>
        <p:sp>
          <p:nvSpPr>
            <p:cNvPr id="9" name="object 9" descr=""/>
            <p:cNvSpPr/>
            <p:nvPr/>
          </p:nvSpPr>
          <p:spPr>
            <a:xfrm>
              <a:off x="7591425" y="1052593"/>
              <a:ext cx="2367280" cy="1561465"/>
            </a:xfrm>
            <a:custGeom>
              <a:avLst/>
              <a:gdLst/>
              <a:ahLst/>
              <a:cxnLst/>
              <a:rect l="l" t="t" r="r" b="b"/>
              <a:pathLst>
                <a:path w="2367279" h="1561464">
                  <a:moveTo>
                    <a:pt x="2367033" y="0"/>
                  </a:moveTo>
                  <a:lnTo>
                    <a:pt x="0" y="0"/>
                  </a:lnTo>
                  <a:lnTo>
                    <a:pt x="0" y="1561175"/>
                  </a:lnTo>
                  <a:lnTo>
                    <a:pt x="2367033" y="1561175"/>
                  </a:lnTo>
                  <a:lnTo>
                    <a:pt x="2367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8785" y="1090122"/>
              <a:ext cx="2278069" cy="1476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0334" y="742187"/>
            <a:ext cx="1591945" cy="1012190"/>
            <a:chOff x="260334" y="742187"/>
            <a:chExt cx="1591945" cy="10121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334" y="955913"/>
              <a:ext cx="908886" cy="45331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203" y="742187"/>
              <a:ext cx="981456" cy="101193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23215" y="862025"/>
            <a:ext cx="10168890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40" b="1">
                <a:solidFill>
                  <a:srgbClr val="FF3300"/>
                </a:solidFill>
                <a:latin typeface="宋体"/>
                <a:cs typeface="宋体"/>
              </a:rPr>
              <a:t>定理</a:t>
            </a:r>
            <a:r>
              <a:rPr dirty="0" sz="3600" spc="-10" b="1">
                <a:solidFill>
                  <a:srgbClr val="FF3300"/>
                </a:solidFill>
                <a:latin typeface="Arial"/>
                <a:cs typeface="Arial"/>
              </a:rPr>
              <a:t>1.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给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定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加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权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无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向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连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通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图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G</a:t>
            </a:r>
            <a:r>
              <a:rPr dirty="0" sz="3600" spc="-10" b="1">
                <a:solidFill>
                  <a:srgbClr val="C0504D"/>
                </a:solidFill>
                <a:latin typeface="Arial"/>
                <a:cs typeface="Arial"/>
              </a:rPr>
              <a:t>=(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V</a:t>
            </a:r>
            <a:r>
              <a:rPr dirty="0" sz="3600" spc="-10" b="1">
                <a:solidFill>
                  <a:srgbClr val="C0504D"/>
                </a:solidFill>
                <a:latin typeface="Arial"/>
                <a:cs typeface="Arial"/>
              </a:rPr>
              <a:t>,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E</a:t>
            </a:r>
            <a:r>
              <a:rPr dirty="0" sz="3600" spc="-10" b="1">
                <a:solidFill>
                  <a:srgbClr val="C0504D"/>
                </a:solidFill>
                <a:latin typeface="Arial"/>
                <a:cs typeface="Arial"/>
              </a:rPr>
              <a:t>),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权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值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函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数</a:t>
            </a:r>
            <a:r>
              <a:rPr dirty="0" sz="3600" spc="-50" b="1">
                <a:solidFill>
                  <a:srgbClr val="C0504D"/>
                </a:solidFill>
                <a:latin typeface="宋体"/>
                <a:cs typeface="宋体"/>
              </a:rPr>
              <a:t>为</a:t>
            </a:r>
            <a:r>
              <a:rPr dirty="0" sz="3600" spc="-50" b="1">
                <a:solidFill>
                  <a:srgbClr val="C0504D"/>
                </a:solidFill>
                <a:latin typeface="宋体"/>
                <a:cs typeface="宋体"/>
              </a:rPr>
              <a:t> </a:t>
            </a:r>
            <a:r>
              <a:rPr dirty="0" sz="3600" b="1" i="1">
                <a:solidFill>
                  <a:srgbClr val="C0504D"/>
                </a:solidFill>
                <a:latin typeface="Arial"/>
                <a:cs typeface="Arial"/>
              </a:rPr>
              <a:t>W</a:t>
            </a:r>
            <a:r>
              <a:rPr dirty="0" sz="3600" b="1">
                <a:solidFill>
                  <a:srgbClr val="C0504D"/>
                </a:solidFill>
                <a:latin typeface="Arial"/>
                <a:cs typeface="Arial"/>
              </a:rPr>
              <a:t>:</a:t>
            </a:r>
            <a:r>
              <a:rPr dirty="0" sz="3600" b="1" i="1">
                <a:solidFill>
                  <a:srgbClr val="C0504D"/>
                </a:solidFill>
                <a:latin typeface="Arial"/>
                <a:cs typeface="Arial"/>
              </a:rPr>
              <a:t>E</a:t>
            </a:r>
            <a:r>
              <a:rPr dirty="0" sz="3600" b="1">
                <a:solidFill>
                  <a:srgbClr val="C0504D"/>
                </a:solidFill>
                <a:latin typeface="Symbol"/>
                <a:cs typeface="Symbol"/>
              </a:rPr>
              <a:t></a:t>
            </a:r>
            <a:r>
              <a:rPr dirty="0" sz="3600" b="1" i="1">
                <a:solidFill>
                  <a:srgbClr val="C0504D"/>
                </a:solidFill>
                <a:latin typeface="Arial"/>
                <a:cs typeface="Arial"/>
              </a:rPr>
              <a:t>R</a:t>
            </a:r>
            <a:r>
              <a:rPr dirty="0" sz="3600" b="1">
                <a:solidFill>
                  <a:srgbClr val="C0504D"/>
                </a:solidFill>
                <a:latin typeface="Arial"/>
                <a:cs typeface="Arial"/>
              </a:rPr>
              <a:t>, </a:t>
            </a:r>
            <a:r>
              <a:rPr dirty="0" sz="3600" spc="-25" b="1" i="1">
                <a:solidFill>
                  <a:srgbClr val="C0504D"/>
                </a:solidFill>
                <a:latin typeface="Arial"/>
                <a:cs typeface="Arial"/>
              </a:rPr>
              <a:t>uv</a:t>
            </a:r>
            <a:r>
              <a:rPr dirty="0" sz="3600" spc="-25" b="1">
                <a:solidFill>
                  <a:srgbClr val="C0504D"/>
                </a:solidFill>
                <a:latin typeface="Symbol"/>
                <a:cs typeface="Symbol"/>
              </a:rPr>
              <a:t></a:t>
            </a:r>
            <a:r>
              <a:rPr dirty="0" sz="3600" spc="-25" b="1" i="1">
                <a:solidFill>
                  <a:srgbClr val="C0504D"/>
                </a:solidFill>
                <a:latin typeface="Arial"/>
                <a:cs typeface="Arial"/>
              </a:rPr>
              <a:t>E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是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G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中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顶</a:t>
            </a:r>
            <a:r>
              <a:rPr dirty="0" sz="3600" spc="-30" b="1">
                <a:solidFill>
                  <a:srgbClr val="C0504D"/>
                </a:solidFill>
                <a:latin typeface="宋体"/>
                <a:cs typeface="宋体"/>
              </a:rPr>
              <a:t>点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u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关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联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权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值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最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小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边</a:t>
            </a:r>
            <a:r>
              <a:rPr dirty="0" sz="3600" spc="-50" b="1">
                <a:solidFill>
                  <a:srgbClr val="C0504D"/>
                </a:solidFill>
                <a:latin typeface="宋体"/>
                <a:cs typeface="宋体"/>
              </a:rPr>
              <a:t>。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设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T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是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G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的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包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含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uv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的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一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棵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最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小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生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成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树</a:t>
            </a:r>
            <a:r>
              <a:rPr dirty="0" sz="3600" spc="-40" b="1">
                <a:solidFill>
                  <a:srgbClr val="C0504D"/>
                </a:solidFill>
                <a:latin typeface="宋体"/>
                <a:cs typeface="宋体"/>
              </a:rPr>
              <a:t>，则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T</a:t>
            </a:r>
            <a:r>
              <a:rPr dirty="0" sz="3600" spc="-10" b="1">
                <a:solidFill>
                  <a:srgbClr val="C0504D"/>
                </a:solidFill>
                <a:latin typeface="Symbol"/>
                <a:cs typeface="Symbol"/>
              </a:rPr>
              <a:t></a:t>
            </a:r>
            <a:r>
              <a:rPr dirty="0" sz="3600" spc="-10" b="1" i="1">
                <a:solidFill>
                  <a:srgbClr val="C0504D"/>
                </a:solidFill>
                <a:latin typeface="Arial"/>
                <a:cs typeface="Arial"/>
              </a:rPr>
              <a:t>uv</a:t>
            </a:r>
            <a:r>
              <a:rPr dirty="0" sz="3600" spc="-50" b="1">
                <a:solidFill>
                  <a:srgbClr val="C0504D"/>
                </a:solidFill>
                <a:latin typeface="宋体"/>
                <a:cs typeface="宋体"/>
              </a:rPr>
              <a:t>是 </a:t>
            </a:r>
            <a:r>
              <a:rPr dirty="0" sz="3600" spc="-20" b="1" i="1">
                <a:solidFill>
                  <a:srgbClr val="C0504D"/>
                </a:solidFill>
                <a:latin typeface="Arial"/>
                <a:cs typeface="Arial"/>
              </a:rPr>
              <a:t>G</a:t>
            </a:r>
            <a:r>
              <a:rPr dirty="0" sz="3600" spc="-20" b="1">
                <a:solidFill>
                  <a:srgbClr val="C0504D"/>
                </a:solidFill>
                <a:latin typeface="Symbol"/>
                <a:cs typeface="Symbol"/>
              </a:rPr>
              <a:t></a:t>
            </a:r>
            <a:r>
              <a:rPr dirty="0" sz="3600" spc="-20" b="1" i="1">
                <a:solidFill>
                  <a:srgbClr val="C0504D"/>
                </a:solidFill>
                <a:latin typeface="Arial"/>
                <a:cs typeface="Arial"/>
              </a:rPr>
              <a:t>uv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的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一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棵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最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小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生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成</a:t>
            </a:r>
            <a:r>
              <a:rPr dirty="0" sz="3600" spc="-35" b="1">
                <a:solidFill>
                  <a:srgbClr val="C0504D"/>
                </a:solidFill>
                <a:latin typeface="宋体"/>
                <a:cs typeface="宋体"/>
              </a:rPr>
              <a:t>树</a:t>
            </a:r>
            <a:r>
              <a:rPr dirty="0" sz="3600" spc="-50">
                <a:solidFill>
                  <a:srgbClr val="C0504D"/>
                </a:solidFill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600" spc="-35" b="1">
                <a:latin typeface="宋体"/>
                <a:cs typeface="宋体"/>
              </a:rPr>
              <a:t>证</a:t>
            </a:r>
            <a:r>
              <a:rPr dirty="0" sz="3600" spc="-35" b="1">
                <a:latin typeface="宋体"/>
                <a:cs typeface="宋体"/>
              </a:rPr>
              <a:t>明</a:t>
            </a:r>
            <a:r>
              <a:rPr dirty="0" sz="3600" spc="10">
                <a:latin typeface="Arial"/>
                <a:cs typeface="Arial"/>
              </a:rPr>
              <a:t>. </a:t>
            </a:r>
            <a:r>
              <a:rPr dirty="0" sz="3600">
                <a:latin typeface="宋体"/>
                <a:cs typeface="宋体"/>
              </a:rPr>
              <a:t>同</a:t>
            </a:r>
            <a:r>
              <a:rPr dirty="0" sz="3600">
                <a:latin typeface="Arial"/>
                <a:cs typeface="Arial"/>
              </a:rPr>
              <a:t>Kruskal</a:t>
            </a:r>
            <a:r>
              <a:rPr dirty="0" sz="3600" spc="-5">
                <a:latin typeface="宋体"/>
                <a:cs typeface="宋体"/>
              </a:rPr>
              <a:t>算法优化子结构的证明。</a:t>
            </a:r>
            <a:endParaRPr sz="3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55230" y="157048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</a:rPr>
              <a:t>算</a:t>
            </a:r>
            <a:r>
              <a:rPr dirty="0" sz="4000" spc="-45">
                <a:solidFill>
                  <a:srgbClr val="663300"/>
                </a:solidFill>
              </a:rPr>
              <a:t>法</a:t>
            </a:r>
            <a:r>
              <a:rPr dirty="0" sz="4000" spc="-45">
                <a:solidFill>
                  <a:srgbClr val="663300"/>
                </a:solidFill>
              </a:rPr>
              <a:t>正</a:t>
            </a:r>
            <a:r>
              <a:rPr dirty="0" sz="4000" spc="-45">
                <a:solidFill>
                  <a:srgbClr val="663300"/>
                </a:solidFill>
              </a:rPr>
              <a:t>确</a:t>
            </a:r>
            <a:r>
              <a:rPr dirty="0" sz="4000" spc="-50">
                <a:solidFill>
                  <a:srgbClr val="663300"/>
                </a:solidFill>
              </a:rPr>
              <a:t>性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1940051" y="1761744"/>
            <a:ext cx="7691755" cy="2783205"/>
            <a:chOff x="1940051" y="1761744"/>
            <a:chExt cx="7691755" cy="278320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0051" y="1976991"/>
              <a:ext cx="809244" cy="4075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8023" y="1784604"/>
              <a:ext cx="874776" cy="9022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7603" y="1784604"/>
              <a:ext cx="1371599" cy="90220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2755" y="1784604"/>
              <a:ext cx="672084" cy="9022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8391" y="1784604"/>
              <a:ext cx="1575815" cy="9022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7759" y="1784604"/>
              <a:ext cx="1350264" cy="9022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1575" y="1784604"/>
              <a:ext cx="672084" cy="9022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7211" y="1761744"/>
              <a:ext cx="3395472" cy="90220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6235" y="1784604"/>
              <a:ext cx="851916" cy="9022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8359" y="2322576"/>
              <a:ext cx="2987040" cy="9022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8951" y="2345436"/>
              <a:ext cx="649224" cy="90220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7815" y="3058668"/>
              <a:ext cx="944880" cy="9022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6247" y="3081527"/>
              <a:ext cx="649224" cy="9022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0275" y="3058668"/>
              <a:ext cx="6661404" cy="90220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8359" y="3619500"/>
              <a:ext cx="2170176" cy="90220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52087" y="3642360"/>
              <a:ext cx="649224" cy="902207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901444" y="1819503"/>
            <a:ext cx="7458709" cy="244475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定</a:t>
            </a: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理</a:t>
            </a:r>
            <a:r>
              <a:rPr dirty="0" sz="3200" b="1">
                <a:solidFill>
                  <a:srgbClr val="FF3300"/>
                </a:solidFill>
                <a:latin typeface="Arial"/>
                <a:cs typeface="Arial"/>
              </a:rPr>
              <a:t>2</a:t>
            </a:r>
            <a:r>
              <a:rPr dirty="0" sz="3200" spc="75" b="1">
                <a:solidFill>
                  <a:srgbClr val="FF3300"/>
                </a:solidFill>
                <a:latin typeface="Arial"/>
                <a:cs typeface="Arial"/>
              </a:rPr>
              <a:t>. </a:t>
            </a:r>
            <a:r>
              <a:rPr dirty="0" sz="3200" spc="-55" b="1">
                <a:latin typeface="Arial"/>
                <a:cs typeface="Arial"/>
              </a:rPr>
              <a:t>MST-</a:t>
            </a:r>
            <a:r>
              <a:rPr dirty="0" sz="3200" spc="-10" b="1">
                <a:latin typeface="Arial"/>
                <a:cs typeface="Arial"/>
              </a:rPr>
              <a:t>Prim(</a:t>
            </a:r>
            <a:r>
              <a:rPr dirty="0" sz="3200" spc="-10" b="1" i="1">
                <a:latin typeface="Arial"/>
                <a:cs typeface="Arial"/>
              </a:rPr>
              <a:t>G,W</a:t>
            </a:r>
            <a:r>
              <a:rPr dirty="0" sz="3200" spc="-10" b="1">
                <a:latin typeface="Arial"/>
                <a:cs typeface="Arial"/>
              </a:rPr>
              <a:t>)</a:t>
            </a:r>
            <a:r>
              <a:rPr dirty="0" sz="3200" spc="-30" b="1">
                <a:latin typeface="宋体"/>
                <a:cs typeface="宋体"/>
              </a:rPr>
              <a:t>算</a:t>
            </a:r>
            <a:r>
              <a:rPr dirty="0" sz="3200" spc="-30" b="1">
                <a:latin typeface="宋体"/>
                <a:cs typeface="宋体"/>
              </a:rPr>
              <a:t>法</a:t>
            </a:r>
            <a:r>
              <a:rPr dirty="0" sz="3200" spc="-30" b="1">
                <a:latin typeface="宋体"/>
                <a:cs typeface="宋体"/>
              </a:rPr>
              <a:t>能</a:t>
            </a:r>
            <a:r>
              <a:rPr dirty="0" sz="3200" spc="-30" b="1">
                <a:latin typeface="宋体"/>
                <a:cs typeface="宋体"/>
              </a:rPr>
              <a:t>够</a:t>
            </a:r>
            <a:r>
              <a:rPr dirty="0" sz="3200" spc="-30" b="1">
                <a:latin typeface="宋体"/>
                <a:cs typeface="宋体"/>
              </a:rPr>
              <a:t>产</a:t>
            </a:r>
            <a:r>
              <a:rPr dirty="0" sz="3200" spc="-30" b="1">
                <a:latin typeface="宋体"/>
                <a:cs typeface="宋体"/>
              </a:rPr>
              <a:t>生</a:t>
            </a:r>
            <a:r>
              <a:rPr dirty="0" sz="3200" spc="-25" b="1">
                <a:latin typeface="宋体"/>
                <a:cs typeface="宋体"/>
              </a:rPr>
              <a:t>图</a:t>
            </a:r>
            <a:r>
              <a:rPr dirty="0" sz="3200" spc="-50" b="1" i="1"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dirty="0" sz="3200" spc="-30" b="1">
                <a:latin typeface="宋体"/>
                <a:cs typeface="宋体"/>
              </a:rPr>
              <a:t>的</a:t>
            </a:r>
            <a:r>
              <a:rPr dirty="0" sz="3200" spc="-30" b="1">
                <a:latin typeface="宋体"/>
                <a:cs typeface="宋体"/>
              </a:rPr>
              <a:t>最</a:t>
            </a:r>
            <a:r>
              <a:rPr dirty="0" sz="3200" spc="-30" b="1">
                <a:latin typeface="宋体"/>
                <a:cs typeface="宋体"/>
              </a:rPr>
              <a:t>小</a:t>
            </a:r>
            <a:r>
              <a:rPr dirty="0" sz="3200" spc="-30" b="1">
                <a:latin typeface="宋体"/>
                <a:cs typeface="宋体"/>
              </a:rPr>
              <a:t>生</a:t>
            </a:r>
            <a:r>
              <a:rPr dirty="0" sz="3200" spc="-30" b="1">
                <a:latin typeface="宋体"/>
                <a:cs typeface="宋体"/>
              </a:rPr>
              <a:t>成</a:t>
            </a:r>
            <a:r>
              <a:rPr dirty="0" sz="3200" spc="-25" b="1">
                <a:latin typeface="宋体"/>
                <a:cs typeface="宋体"/>
              </a:rPr>
              <a:t>树</a:t>
            </a:r>
            <a:r>
              <a:rPr dirty="0" sz="3200" spc="-50" b="1"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469900" marR="5080" indent="219075">
              <a:lnSpc>
                <a:spcPct val="114999"/>
              </a:lnSpc>
              <a:spcBef>
                <a:spcPts val="1380"/>
              </a:spcBef>
            </a:pPr>
            <a:r>
              <a:rPr dirty="0" sz="3200" spc="-30" b="1">
                <a:solidFill>
                  <a:srgbClr val="FF3300"/>
                </a:solidFill>
                <a:latin typeface="宋体"/>
                <a:cs typeface="宋体"/>
              </a:rPr>
              <a:t>证</a:t>
            </a:r>
            <a:r>
              <a:rPr dirty="0" sz="3200" b="1">
                <a:solidFill>
                  <a:srgbClr val="FF3300"/>
                </a:solidFill>
                <a:latin typeface="Arial"/>
                <a:cs typeface="Arial"/>
              </a:rPr>
              <a:t>. 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因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为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算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法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按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照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贪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心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选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择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性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进</a:t>
            </a:r>
            <a:r>
              <a:rPr dirty="0" sz="3200" spc="-35" b="1">
                <a:solidFill>
                  <a:srgbClr val="0033CC"/>
                </a:solidFill>
                <a:latin typeface="宋体"/>
                <a:cs typeface="宋体"/>
              </a:rPr>
              <a:t>行</a:t>
            </a:r>
            <a:r>
              <a:rPr dirty="0" sz="3200" spc="-50" b="1">
                <a:solidFill>
                  <a:srgbClr val="0033CC"/>
                </a:solidFill>
                <a:latin typeface="宋体"/>
                <a:cs typeface="宋体"/>
              </a:rPr>
              <a:t>局部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优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化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选</a:t>
            </a:r>
            <a:r>
              <a:rPr dirty="0" sz="3200" spc="-30" b="1">
                <a:solidFill>
                  <a:srgbClr val="0033CC"/>
                </a:solidFill>
                <a:latin typeface="宋体"/>
                <a:cs typeface="宋体"/>
              </a:rPr>
              <a:t>择</a:t>
            </a:r>
            <a:r>
              <a:rPr dirty="0" sz="3200" spc="-50" b="1">
                <a:solidFill>
                  <a:srgbClr val="0033CC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7510" y="156463"/>
            <a:ext cx="51066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与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动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态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规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划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方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法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的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比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较</a:t>
            </a:r>
            <a:endParaRPr sz="4000">
              <a:latin typeface="华文行楷"/>
              <a:cs typeface="华文行楷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3152" y="1178052"/>
            <a:ext cx="9613900" cy="5297805"/>
            <a:chOff x="73152" y="1178052"/>
            <a:chExt cx="9613900" cy="529780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580" y="1503650"/>
              <a:ext cx="150557" cy="15063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3" y="1178052"/>
              <a:ext cx="5631180" cy="10088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32" y="1758696"/>
              <a:ext cx="726948" cy="8412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579" y="1764792"/>
              <a:ext cx="2569464" cy="899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32" y="2270760"/>
              <a:ext cx="726948" cy="8412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579" y="2276855"/>
              <a:ext cx="2976372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32" y="2782824"/>
              <a:ext cx="726948" cy="8412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579" y="2788919"/>
              <a:ext cx="2976372" cy="8991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52" y="3282696"/>
              <a:ext cx="720852" cy="94487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763" y="3290316"/>
              <a:ext cx="1514856" cy="100888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5212" y="3290316"/>
              <a:ext cx="3799332" cy="100888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32" y="3870959"/>
              <a:ext cx="726948" cy="84124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579" y="3877056"/>
              <a:ext cx="2569464" cy="89915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32" y="4383024"/>
              <a:ext cx="726948" cy="8412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579" y="4389119"/>
              <a:ext cx="1350264" cy="89915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7443" y="4389119"/>
              <a:ext cx="1752600" cy="89915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52" y="4882896"/>
              <a:ext cx="720852" cy="94488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763" y="4890516"/>
              <a:ext cx="1514856" cy="10088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5212" y="4890516"/>
              <a:ext cx="1513332" cy="10088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31135" y="4890516"/>
              <a:ext cx="1969008" cy="100888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02736" y="4890516"/>
              <a:ext cx="1054608" cy="10088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9936" y="4890516"/>
              <a:ext cx="5626608" cy="10088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52" y="5458967"/>
              <a:ext cx="720852" cy="94488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7763" y="5466587"/>
              <a:ext cx="5173980" cy="100888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74336" y="5466587"/>
              <a:ext cx="1511808" cy="1008888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88736" y="5466587"/>
              <a:ext cx="3797808" cy="1008888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326542" y="1220401"/>
            <a:ext cx="9060815" cy="489648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动态规</a:t>
            </a:r>
            <a:r>
              <a:rPr dirty="0" sz="3600" spc="-45" b="1">
                <a:latin typeface="华文行楷"/>
                <a:cs typeface="华文行楷"/>
              </a:rPr>
              <a:t>划</a:t>
            </a:r>
            <a:r>
              <a:rPr dirty="0" sz="3600" spc="-45" b="1">
                <a:latin typeface="华文行楷"/>
                <a:cs typeface="华文行楷"/>
              </a:rPr>
              <a:t>方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可</a:t>
            </a:r>
            <a:r>
              <a:rPr dirty="0" sz="3600" spc="-45" b="1">
                <a:latin typeface="华文行楷"/>
                <a:cs typeface="华文行楷"/>
              </a:rPr>
              <a:t>用</a:t>
            </a:r>
            <a:r>
              <a:rPr dirty="0" sz="3600" spc="-45" b="1">
                <a:latin typeface="华文行楷"/>
                <a:cs typeface="华文行楷"/>
              </a:rPr>
              <a:t>的</a:t>
            </a:r>
            <a:r>
              <a:rPr dirty="0" sz="3600" spc="-45" b="1">
                <a:latin typeface="华文行楷"/>
                <a:cs typeface="华文行楷"/>
              </a:rPr>
              <a:t>条</a:t>
            </a:r>
            <a:r>
              <a:rPr dirty="0" sz="3600" spc="-50" b="1">
                <a:latin typeface="华文行楷"/>
                <a:cs typeface="华文行楷"/>
              </a:rPr>
              <a:t>件</a:t>
            </a:r>
            <a:endParaRPr sz="3600">
              <a:latin typeface="华文行楷"/>
              <a:cs typeface="华文行楷"/>
            </a:endParaRPr>
          </a:p>
          <a:p>
            <a:pPr lvl="1" marL="756285" indent="-287020">
              <a:lnSpc>
                <a:spcPct val="100000"/>
              </a:lnSpc>
              <a:spcBef>
                <a:spcPts val="234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10" b="1">
                <a:solidFill>
                  <a:srgbClr val="0000FF"/>
                </a:solidFill>
                <a:latin typeface="华文行楷"/>
                <a:cs typeface="华文行楷"/>
              </a:rPr>
              <a:t>优化子结构</a:t>
            </a:r>
            <a:endParaRPr sz="3200">
              <a:latin typeface="华文行楷"/>
              <a:cs typeface="华文行楷"/>
            </a:endParaRPr>
          </a:p>
          <a:p>
            <a:pPr lvl="1" marL="756285" indent="-287020">
              <a:lnSpc>
                <a:spcPct val="100000"/>
              </a:lnSpc>
              <a:spcBef>
                <a:spcPts val="19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子问题重叠性</a:t>
            </a:r>
            <a:endParaRPr sz="3200">
              <a:latin typeface="华文行楷"/>
              <a:cs typeface="华文行楷"/>
            </a:endParaRPr>
          </a:p>
          <a:p>
            <a:pPr lvl="1" marL="756285" indent="-287020">
              <a:lnSpc>
                <a:spcPct val="100000"/>
              </a:lnSpc>
              <a:spcBef>
                <a:spcPts val="19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15" b="1">
                <a:solidFill>
                  <a:srgbClr val="0000FF"/>
                </a:solidFill>
                <a:latin typeface="华文行楷"/>
                <a:cs typeface="华文行楷"/>
              </a:rPr>
              <a:t>子问题空间小</a:t>
            </a:r>
            <a:endParaRPr sz="3200">
              <a:latin typeface="华文行楷"/>
              <a:cs typeface="华文行楷"/>
            </a:endParaRPr>
          </a:p>
          <a:p>
            <a:pPr marL="355600" indent="-3429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贪</a:t>
            </a:r>
            <a:r>
              <a:rPr dirty="0" sz="3600" spc="-35" b="1">
                <a:latin typeface="华文行楷"/>
                <a:cs typeface="华文行楷"/>
              </a:rPr>
              <a:t>心</a:t>
            </a:r>
            <a:r>
              <a:rPr dirty="0" sz="3600" spc="-40" b="1">
                <a:latin typeface="华文行楷"/>
                <a:cs typeface="华文行楷"/>
              </a:rPr>
              <a:t>方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可</a:t>
            </a:r>
            <a:r>
              <a:rPr dirty="0" sz="3600" spc="-45" b="1">
                <a:latin typeface="华文行楷"/>
                <a:cs typeface="华文行楷"/>
              </a:rPr>
              <a:t>用</a:t>
            </a:r>
            <a:r>
              <a:rPr dirty="0" sz="3600" spc="-45" b="1">
                <a:latin typeface="华文行楷"/>
                <a:cs typeface="华文行楷"/>
              </a:rPr>
              <a:t>的</a:t>
            </a:r>
            <a:r>
              <a:rPr dirty="0" sz="3600" spc="-45" b="1">
                <a:latin typeface="华文行楷"/>
                <a:cs typeface="华文行楷"/>
              </a:rPr>
              <a:t>条</a:t>
            </a:r>
            <a:r>
              <a:rPr dirty="0" sz="3600" spc="-50" b="1">
                <a:latin typeface="华文行楷"/>
                <a:cs typeface="华文行楷"/>
              </a:rPr>
              <a:t>件</a:t>
            </a:r>
            <a:endParaRPr sz="3600">
              <a:latin typeface="华文行楷"/>
              <a:cs typeface="华文行楷"/>
            </a:endParaRPr>
          </a:p>
          <a:p>
            <a:pPr lvl="1" marL="756285" indent="-287020">
              <a:lnSpc>
                <a:spcPct val="100000"/>
              </a:lnSpc>
              <a:spcBef>
                <a:spcPts val="234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10" b="1">
                <a:solidFill>
                  <a:srgbClr val="0000FF"/>
                </a:solidFill>
                <a:latin typeface="华文行楷"/>
                <a:cs typeface="华文行楷"/>
              </a:rPr>
              <a:t>优化子结构</a:t>
            </a:r>
            <a:endParaRPr sz="3200">
              <a:latin typeface="华文行楷"/>
              <a:cs typeface="华文行楷"/>
            </a:endParaRPr>
          </a:p>
          <a:p>
            <a:pPr lvl="1" marL="756285" indent="-287020">
              <a:lnSpc>
                <a:spcPct val="100000"/>
              </a:lnSpc>
              <a:spcBef>
                <a:spcPts val="190"/>
              </a:spcBef>
              <a:buFont typeface="Arial"/>
              <a:buChar char="–"/>
              <a:tabLst>
                <a:tab pos="756920" algn="l"/>
              </a:tabLst>
            </a:pPr>
            <a:r>
              <a:rPr dirty="0" sz="3200" spc="-20" b="1">
                <a:solidFill>
                  <a:srgbClr val="0000FF"/>
                </a:solidFill>
                <a:latin typeface="华文行楷"/>
                <a:cs typeface="华文行楷"/>
              </a:rPr>
              <a:t>贪心选择性</a:t>
            </a:r>
            <a:endParaRPr sz="3200">
              <a:latin typeface="华文行楷"/>
              <a:cs typeface="华文行楷"/>
            </a:endParaRPr>
          </a:p>
          <a:p>
            <a:pPr marL="355600" indent="-3429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35" b="1">
                <a:latin typeface="华文行楷"/>
                <a:cs typeface="华文行楷"/>
              </a:rPr>
              <a:t>可</a:t>
            </a:r>
            <a:r>
              <a:rPr dirty="0" sz="3600" spc="-35" b="1">
                <a:latin typeface="华文行楷"/>
                <a:cs typeface="华文行楷"/>
              </a:rPr>
              <a:t>用</a:t>
            </a:r>
            <a:r>
              <a:rPr dirty="0" sz="3600" spc="-35" b="1">
                <a:latin typeface="华文行楷"/>
                <a:cs typeface="华文行楷"/>
              </a:rPr>
              <a:t>贪</a:t>
            </a:r>
            <a:r>
              <a:rPr dirty="0" sz="3600" spc="-45" b="1">
                <a:latin typeface="华文行楷"/>
                <a:cs typeface="华文行楷"/>
              </a:rPr>
              <a:t>心</a:t>
            </a:r>
            <a:r>
              <a:rPr dirty="0" sz="3600" spc="-45" b="1">
                <a:latin typeface="华文行楷"/>
                <a:cs typeface="华文行楷"/>
              </a:rPr>
              <a:t>方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时</a:t>
            </a:r>
            <a:r>
              <a:rPr dirty="0" sz="3600" spc="-45" b="1">
                <a:latin typeface="华文行楷"/>
                <a:cs typeface="华文行楷"/>
              </a:rPr>
              <a:t>，</a:t>
            </a:r>
            <a:r>
              <a:rPr dirty="0" sz="3600" spc="-45" b="1">
                <a:latin typeface="华文行楷"/>
                <a:cs typeface="华文行楷"/>
              </a:rPr>
              <a:t>动</a:t>
            </a:r>
            <a:r>
              <a:rPr dirty="0" sz="3600" spc="-45" b="1">
                <a:latin typeface="华文行楷"/>
                <a:cs typeface="华文行楷"/>
              </a:rPr>
              <a:t>态</a:t>
            </a:r>
            <a:r>
              <a:rPr dirty="0" sz="3600" spc="-45" b="1">
                <a:latin typeface="华文行楷"/>
                <a:cs typeface="华文行楷"/>
              </a:rPr>
              <a:t>规</a:t>
            </a:r>
            <a:r>
              <a:rPr dirty="0" sz="3600" spc="-45" b="1">
                <a:latin typeface="华文行楷"/>
                <a:cs typeface="华文行楷"/>
              </a:rPr>
              <a:t>划</a:t>
            </a:r>
            <a:r>
              <a:rPr dirty="0" sz="3600" spc="-45" b="1">
                <a:latin typeface="华文行楷"/>
                <a:cs typeface="华文行楷"/>
              </a:rPr>
              <a:t>方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可</a:t>
            </a:r>
            <a:r>
              <a:rPr dirty="0" sz="3600" spc="-45" b="1">
                <a:latin typeface="华文行楷"/>
                <a:cs typeface="华文行楷"/>
              </a:rPr>
              <a:t>能</a:t>
            </a:r>
            <a:r>
              <a:rPr dirty="0" sz="3600" spc="-45" b="1">
                <a:latin typeface="华文行楷"/>
                <a:cs typeface="华文行楷"/>
              </a:rPr>
              <a:t>不</a:t>
            </a:r>
            <a:r>
              <a:rPr dirty="0" sz="3600" spc="-45" b="1">
                <a:latin typeface="华文行楷"/>
                <a:cs typeface="华文行楷"/>
              </a:rPr>
              <a:t>适</a:t>
            </a:r>
            <a:r>
              <a:rPr dirty="0" sz="3600" spc="-50" b="1">
                <a:latin typeface="华文行楷"/>
                <a:cs typeface="华文行楷"/>
              </a:rPr>
              <a:t>用</a:t>
            </a:r>
            <a:endParaRPr sz="3600">
              <a:latin typeface="华文行楷"/>
              <a:cs typeface="华文行楷"/>
            </a:endParaRPr>
          </a:p>
          <a:p>
            <a:pPr marL="355600" indent="-3429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可用</a:t>
            </a:r>
            <a:r>
              <a:rPr dirty="0" sz="3600" spc="-45" b="1">
                <a:latin typeface="华文行楷"/>
                <a:cs typeface="华文行楷"/>
              </a:rPr>
              <a:t>动</a:t>
            </a:r>
            <a:r>
              <a:rPr dirty="0" sz="3600" spc="-45" b="1">
                <a:latin typeface="华文行楷"/>
                <a:cs typeface="华文行楷"/>
              </a:rPr>
              <a:t>态</a:t>
            </a:r>
            <a:r>
              <a:rPr dirty="0" sz="3600" spc="-45" b="1">
                <a:latin typeface="华文行楷"/>
                <a:cs typeface="华文行楷"/>
              </a:rPr>
              <a:t>规</a:t>
            </a:r>
            <a:r>
              <a:rPr dirty="0" sz="3600" spc="-45" b="1">
                <a:latin typeface="华文行楷"/>
                <a:cs typeface="华文行楷"/>
              </a:rPr>
              <a:t>划</a:t>
            </a:r>
            <a:r>
              <a:rPr dirty="0" sz="3600" spc="-45" b="1">
                <a:latin typeface="华文行楷"/>
                <a:cs typeface="华文行楷"/>
              </a:rPr>
              <a:t>方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时</a:t>
            </a:r>
            <a:r>
              <a:rPr dirty="0" sz="3600" spc="-45" b="1">
                <a:latin typeface="华文行楷"/>
                <a:cs typeface="华文行楷"/>
              </a:rPr>
              <a:t>，</a:t>
            </a:r>
            <a:r>
              <a:rPr dirty="0" sz="3600" spc="-50" b="1">
                <a:latin typeface="华文行楷"/>
                <a:cs typeface="华文行楷"/>
              </a:rPr>
              <a:t>贪</a:t>
            </a:r>
            <a:r>
              <a:rPr dirty="0" sz="3600" spc="-50" b="1">
                <a:latin typeface="华文行楷"/>
                <a:cs typeface="华文行楷"/>
              </a:rPr>
              <a:t>心</a:t>
            </a:r>
            <a:r>
              <a:rPr dirty="0" sz="3600" spc="-50" b="1">
                <a:latin typeface="华文行楷"/>
                <a:cs typeface="华文行楷"/>
              </a:rPr>
              <a:t>方</a:t>
            </a:r>
            <a:r>
              <a:rPr dirty="0" sz="3600" spc="-50" b="1">
                <a:latin typeface="华文行楷"/>
                <a:cs typeface="华文行楷"/>
              </a:rPr>
              <a:t>法</a:t>
            </a:r>
            <a:r>
              <a:rPr dirty="0" sz="3600" spc="-50" b="1">
                <a:latin typeface="华文行楷"/>
                <a:cs typeface="华文行楷"/>
              </a:rPr>
              <a:t>可</a:t>
            </a:r>
            <a:r>
              <a:rPr dirty="0" sz="3600" spc="-50" b="1">
                <a:latin typeface="华文行楷"/>
                <a:cs typeface="华文行楷"/>
              </a:rPr>
              <a:t>能</a:t>
            </a:r>
            <a:r>
              <a:rPr dirty="0" sz="3600" spc="-50" b="1">
                <a:latin typeface="华文行楷"/>
                <a:cs typeface="华文行楷"/>
              </a:rPr>
              <a:t>不</a:t>
            </a:r>
            <a:r>
              <a:rPr dirty="0" sz="3600" spc="-50" b="1">
                <a:latin typeface="华文行楷"/>
                <a:cs typeface="华文行楷"/>
              </a:rPr>
              <a:t>适</a:t>
            </a:r>
            <a:r>
              <a:rPr dirty="0" sz="3600" spc="-50" b="1">
                <a:latin typeface="华文行楷"/>
                <a:cs typeface="华文行楷"/>
              </a:rPr>
              <a:t>用</a:t>
            </a:r>
            <a:endParaRPr sz="3600">
              <a:latin typeface="华文行楷"/>
              <a:cs typeface="华文行楷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495800" y="860425"/>
            <a:ext cx="5791199" cy="120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82039" y="1888235"/>
            <a:ext cx="8699500" cy="2874645"/>
            <a:chOff x="1082039" y="1888235"/>
            <a:chExt cx="8699500" cy="28746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9468" y="2213834"/>
              <a:ext cx="150557" cy="15063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651" y="1888235"/>
              <a:ext cx="8374380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2538983"/>
              <a:ext cx="720852" cy="9448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6651" y="2546603"/>
              <a:ext cx="6088380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7624" y="2546603"/>
              <a:ext cx="1511807" cy="10088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2023" y="2546603"/>
              <a:ext cx="1969007" cy="10088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3197351"/>
              <a:ext cx="720852" cy="944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6651" y="3204971"/>
              <a:ext cx="4259580" cy="100888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8824" y="3204971"/>
              <a:ext cx="1511807" cy="10088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83224" y="3204971"/>
              <a:ext cx="3797808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6651" y="3753611"/>
              <a:ext cx="2430780" cy="1008888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334769" y="1853564"/>
            <a:ext cx="8146415" cy="254952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证明算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所</a:t>
            </a:r>
            <a:r>
              <a:rPr dirty="0" sz="3600" spc="-45" b="1">
                <a:latin typeface="华文行楷"/>
                <a:cs typeface="华文行楷"/>
              </a:rPr>
              <a:t>求</a:t>
            </a:r>
            <a:r>
              <a:rPr dirty="0" sz="3600" spc="-45" b="1">
                <a:latin typeface="华文行楷"/>
                <a:cs typeface="华文行楷"/>
              </a:rPr>
              <a:t>解</a:t>
            </a:r>
            <a:r>
              <a:rPr dirty="0" sz="3600" spc="-45" b="1">
                <a:latin typeface="华文行楷"/>
                <a:cs typeface="华文行楷"/>
              </a:rPr>
              <a:t>的</a:t>
            </a:r>
            <a:r>
              <a:rPr dirty="0" sz="3600" spc="-45" b="1">
                <a:latin typeface="华文行楷"/>
                <a:cs typeface="华文行楷"/>
              </a:rPr>
              <a:t>问</a:t>
            </a:r>
            <a:r>
              <a:rPr dirty="0" sz="3600" spc="-45" b="1">
                <a:latin typeface="华文行楷"/>
                <a:cs typeface="华文行楷"/>
              </a:rPr>
              <a:t>题</a:t>
            </a:r>
            <a:r>
              <a:rPr dirty="0" sz="3600" spc="-45" b="1">
                <a:latin typeface="华文行楷"/>
                <a:cs typeface="华文行楷"/>
              </a:rPr>
              <a:t>具</a:t>
            </a:r>
            <a:r>
              <a:rPr dirty="0" sz="3600" spc="-45" b="1">
                <a:latin typeface="华文行楷"/>
                <a:cs typeface="华文行楷"/>
              </a:rPr>
              <a:t>有</a:t>
            </a:r>
            <a:r>
              <a:rPr dirty="0" sz="3600" spc="-45" b="1">
                <a:latin typeface="华文行楷"/>
                <a:cs typeface="华文行楷"/>
              </a:rPr>
              <a:t>优</a:t>
            </a:r>
            <a:r>
              <a:rPr dirty="0" sz="3600" spc="-45" b="1">
                <a:latin typeface="华文行楷"/>
                <a:cs typeface="华文行楷"/>
              </a:rPr>
              <a:t>化</a:t>
            </a:r>
            <a:r>
              <a:rPr dirty="0" sz="3600" spc="-45" b="1">
                <a:latin typeface="华文行楷"/>
                <a:cs typeface="华文行楷"/>
              </a:rPr>
              <a:t>子</a:t>
            </a:r>
            <a:r>
              <a:rPr dirty="0" sz="3600" spc="-45" b="1">
                <a:latin typeface="华文行楷"/>
                <a:cs typeface="华文行楷"/>
              </a:rPr>
              <a:t>结</a:t>
            </a:r>
            <a:r>
              <a:rPr dirty="0" sz="3600" spc="-50" b="1">
                <a:latin typeface="华文行楷"/>
                <a:cs typeface="华文行楷"/>
              </a:rPr>
              <a:t>构</a:t>
            </a:r>
            <a:endParaRPr sz="3600">
              <a:latin typeface="华文行楷"/>
              <a:cs typeface="华文行楷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证明算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所</a:t>
            </a:r>
            <a:r>
              <a:rPr dirty="0" sz="3600" spc="-45" b="1">
                <a:latin typeface="华文行楷"/>
                <a:cs typeface="华文行楷"/>
              </a:rPr>
              <a:t>求</a:t>
            </a:r>
            <a:r>
              <a:rPr dirty="0" sz="3600" spc="-45" b="1">
                <a:latin typeface="华文行楷"/>
                <a:cs typeface="华文行楷"/>
              </a:rPr>
              <a:t>解</a:t>
            </a:r>
            <a:r>
              <a:rPr dirty="0" sz="3600" spc="-45" b="1">
                <a:latin typeface="华文行楷"/>
                <a:cs typeface="华文行楷"/>
              </a:rPr>
              <a:t>的</a:t>
            </a:r>
            <a:r>
              <a:rPr dirty="0" sz="3600" spc="-45" b="1">
                <a:latin typeface="华文行楷"/>
                <a:cs typeface="华文行楷"/>
              </a:rPr>
              <a:t>问</a:t>
            </a:r>
            <a:r>
              <a:rPr dirty="0" sz="3600" spc="-45" b="1">
                <a:latin typeface="华文行楷"/>
                <a:cs typeface="华文行楷"/>
              </a:rPr>
              <a:t>题</a:t>
            </a:r>
            <a:r>
              <a:rPr dirty="0" sz="3600" spc="-45" b="1">
                <a:latin typeface="华文行楷"/>
                <a:cs typeface="华文行楷"/>
              </a:rPr>
              <a:t>具</a:t>
            </a:r>
            <a:r>
              <a:rPr dirty="0" sz="3600" spc="-30" b="1">
                <a:latin typeface="华文行楷"/>
                <a:cs typeface="华文行楷"/>
              </a:rPr>
              <a:t>有</a:t>
            </a:r>
            <a:r>
              <a:rPr dirty="0" sz="3600" spc="-45" b="1">
                <a:latin typeface="华文行楷"/>
                <a:cs typeface="华文行楷"/>
              </a:rPr>
              <a:t>贪</a:t>
            </a:r>
            <a:r>
              <a:rPr dirty="0" sz="3600" spc="-45" b="1">
                <a:latin typeface="华文行楷"/>
                <a:cs typeface="华文行楷"/>
              </a:rPr>
              <a:t>心</a:t>
            </a:r>
            <a:r>
              <a:rPr dirty="0" sz="3600" spc="-45" b="1">
                <a:latin typeface="华文行楷"/>
                <a:cs typeface="华文行楷"/>
              </a:rPr>
              <a:t>选</a:t>
            </a:r>
            <a:r>
              <a:rPr dirty="0" sz="3600" spc="-45" b="1">
                <a:latin typeface="华文行楷"/>
                <a:cs typeface="华文行楷"/>
              </a:rPr>
              <a:t>择</a:t>
            </a:r>
            <a:r>
              <a:rPr dirty="0" sz="3600" spc="-50" b="1">
                <a:latin typeface="华文行楷"/>
                <a:cs typeface="华文行楷"/>
              </a:rPr>
              <a:t>性</a:t>
            </a:r>
            <a:endParaRPr sz="3600">
              <a:latin typeface="华文行楷"/>
              <a:cs typeface="华文行楷"/>
            </a:endParaRPr>
          </a:p>
          <a:p>
            <a:pPr marL="355600" marR="5080" indent="-34290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40" b="1">
                <a:latin typeface="华文行楷"/>
                <a:cs typeface="华文行楷"/>
              </a:rPr>
              <a:t>证明</a:t>
            </a:r>
            <a:r>
              <a:rPr dirty="0" sz="3600" spc="-45" b="1">
                <a:latin typeface="华文行楷"/>
                <a:cs typeface="华文行楷"/>
              </a:rPr>
              <a:t>算</a:t>
            </a:r>
            <a:r>
              <a:rPr dirty="0" sz="3600" spc="-45" b="1">
                <a:latin typeface="华文行楷"/>
                <a:cs typeface="华文行楷"/>
              </a:rPr>
              <a:t>法</a:t>
            </a:r>
            <a:r>
              <a:rPr dirty="0" sz="3600" spc="-45" b="1">
                <a:latin typeface="华文行楷"/>
                <a:cs typeface="华文行楷"/>
              </a:rPr>
              <a:t>确</a:t>
            </a:r>
            <a:r>
              <a:rPr dirty="0" sz="3600" spc="-45" b="1">
                <a:latin typeface="华文行楷"/>
                <a:cs typeface="华文行楷"/>
              </a:rPr>
              <a:t>实</a:t>
            </a:r>
            <a:r>
              <a:rPr dirty="0" sz="3600" spc="-45" b="1">
                <a:latin typeface="华文行楷"/>
                <a:cs typeface="华文行楷"/>
              </a:rPr>
              <a:t>按</a:t>
            </a:r>
            <a:r>
              <a:rPr dirty="0" sz="3600" spc="-40" b="1">
                <a:latin typeface="华文行楷"/>
                <a:cs typeface="华文行楷"/>
              </a:rPr>
              <a:t>照</a:t>
            </a:r>
            <a:r>
              <a:rPr dirty="0" sz="3600" spc="-50" b="1">
                <a:latin typeface="华文行楷"/>
                <a:cs typeface="华文行楷"/>
              </a:rPr>
              <a:t>贪</a:t>
            </a:r>
            <a:r>
              <a:rPr dirty="0" sz="3600" spc="-50" b="1">
                <a:latin typeface="华文行楷"/>
                <a:cs typeface="华文行楷"/>
              </a:rPr>
              <a:t>心</a:t>
            </a:r>
            <a:r>
              <a:rPr dirty="0" sz="3600" spc="-50" b="1">
                <a:latin typeface="华文行楷"/>
                <a:cs typeface="华文行楷"/>
              </a:rPr>
              <a:t>选</a:t>
            </a:r>
            <a:r>
              <a:rPr dirty="0" sz="3600" spc="-50" b="1">
                <a:latin typeface="华文行楷"/>
                <a:cs typeface="华文行楷"/>
              </a:rPr>
              <a:t>择</a:t>
            </a:r>
            <a:r>
              <a:rPr dirty="0" sz="3600" spc="-50" b="1">
                <a:latin typeface="华文行楷"/>
                <a:cs typeface="华文行楷"/>
              </a:rPr>
              <a:t>性</a:t>
            </a:r>
            <a:r>
              <a:rPr dirty="0" sz="3600" spc="-50" b="1">
                <a:latin typeface="华文行楷"/>
                <a:cs typeface="华文行楷"/>
              </a:rPr>
              <a:t>进</a:t>
            </a:r>
            <a:r>
              <a:rPr dirty="0" sz="3600" spc="-50" b="1">
                <a:latin typeface="华文行楷"/>
                <a:cs typeface="华文行楷"/>
              </a:rPr>
              <a:t>行</a:t>
            </a:r>
            <a:r>
              <a:rPr dirty="0" sz="3600" spc="-50" b="1">
                <a:latin typeface="华文行楷"/>
                <a:cs typeface="华文行楷"/>
              </a:rPr>
              <a:t>局</a:t>
            </a:r>
            <a:r>
              <a:rPr dirty="0" sz="3600" spc="-50" b="1">
                <a:latin typeface="华文行楷"/>
                <a:cs typeface="华文行楷"/>
              </a:rPr>
              <a:t>部</a:t>
            </a:r>
            <a:r>
              <a:rPr dirty="0" sz="3600" spc="-35" b="1">
                <a:latin typeface="华文行楷"/>
                <a:cs typeface="华文行楷"/>
              </a:rPr>
              <a:t>优</a:t>
            </a:r>
            <a:r>
              <a:rPr dirty="0" sz="3600" spc="-35" b="1">
                <a:latin typeface="华文行楷"/>
                <a:cs typeface="华文行楷"/>
              </a:rPr>
              <a:t>化</a:t>
            </a:r>
            <a:r>
              <a:rPr dirty="0" sz="3600" spc="-35" b="1">
                <a:latin typeface="华文行楷"/>
                <a:cs typeface="华文行楷"/>
              </a:rPr>
              <a:t>选</a:t>
            </a:r>
            <a:r>
              <a:rPr dirty="0" sz="3600" spc="-50" b="1">
                <a:latin typeface="华文行楷"/>
                <a:cs typeface="华文行楷"/>
              </a:rPr>
              <a:t>择</a:t>
            </a:r>
            <a:endParaRPr sz="3600">
              <a:latin typeface="华文行楷"/>
              <a:cs typeface="华文行楷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398009" y="156463"/>
            <a:ext cx="56153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贪</a:t>
            </a:r>
            <a:r>
              <a:rPr dirty="0" sz="4000" spc="-40">
                <a:solidFill>
                  <a:srgbClr val="663300"/>
                </a:solidFill>
                <a:latin typeface="华文行楷"/>
                <a:cs typeface="华文行楷"/>
              </a:rPr>
              <a:t>心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算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法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正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确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性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证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明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方</a:t>
            </a:r>
            <a:r>
              <a:rPr dirty="0" sz="4000" spc="-60">
                <a:solidFill>
                  <a:srgbClr val="663300"/>
                </a:solidFill>
                <a:latin typeface="华文行楷"/>
                <a:cs typeface="华文行楷"/>
              </a:rPr>
              <a:t>法</a:t>
            </a:r>
            <a:endParaRPr sz="4000">
              <a:latin typeface="华文行楷"/>
              <a:cs typeface="华文行楷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87801" y="911288"/>
            <a:ext cx="6799199" cy="1412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"/>
              <a:t>提</a:t>
            </a:r>
            <a:r>
              <a:rPr dirty="0" spc="-50"/>
              <a:t>纲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558923" y="1979011"/>
            <a:ext cx="3888740" cy="236728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lvl="1" marL="620395" indent="-608330">
              <a:lnSpc>
                <a:spcPct val="100000"/>
              </a:lnSpc>
              <a:spcBef>
                <a:spcPts val="865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10">
                <a:latin typeface="宋体"/>
                <a:cs typeface="宋体"/>
              </a:rPr>
              <a:t>贪心法的基本原理</a:t>
            </a:r>
            <a:endParaRPr sz="3200">
              <a:latin typeface="宋体"/>
              <a:cs typeface="宋体"/>
            </a:endParaRPr>
          </a:p>
          <a:p>
            <a:pPr lvl="1" marL="624840" indent="-612775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5475" algn="l"/>
              </a:tabLst>
            </a:pP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任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务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安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排</a:t>
            </a:r>
            <a:r>
              <a:rPr dirty="0" sz="3200" spc="-35" b="1">
                <a:solidFill>
                  <a:srgbClr val="FF0000"/>
                </a:solidFill>
                <a:latin typeface="宋体"/>
                <a:cs typeface="宋体"/>
              </a:rPr>
              <a:t>问</a:t>
            </a:r>
            <a:r>
              <a:rPr dirty="0" sz="3200" spc="-50" b="1">
                <a:solidFill>
                  <a:srgbClr val="FF0000"/>
                </a:solidFill>
                <a:latin typeface="宋体"/>
                <a:cs typeface="宋体"/>
              </a:rPr>
              <a:t>题</a:t>
            </a:r>
            <a:endParaRPr sz="3200">
              <a:latin typeface="宋体"/>
              <a:cs typeface="宋体"/>
            </a:endParaRPr>
          </a:p>
          <a:p>
            <a:pPr lvl="1" marL="620395" indent="-608330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10">
                <a:latin typeface="宋体"/>
                <a:cs typeface="宋体"/>
              </a:rPr>
              <a:t>哈夫曼编码问题</a:t>
            </a:r>
            <a:endParaRPr sz="3200">
              <a:latin typeface="宋体"/>
              <a:cs typeface="宋体"/>
            </a:endParaRPr>
          </a:p>
          <a:p>
            <a:pPr lvl="1" marL="620395" indent="-608330">
              <a:lnSpc>
                <a:spcPct val="100000"/>
              </a:lnSpc>
              <a:spcBef>
                <a:spcPts val="770"/>
              </a:spcBef>
              <a:buFont typeface="Calibri"/>
              <a:buAutoNum type="arabicPeriod"/>
              <a:tabLst>
                <a:tab pos="621030" algn="l"/>
              </a:tabLst>
            </a:pPr>
            <a:r>
              <a:rPr dirty="0" sz="3200" spc="-10">
                <a:latin typeface="宋体"/>
                <a:cs typeface="宋体"/>
              </a:rPr>
              <a:t>最小生成树问题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4938" y="99136"/>
            <a:ext cx="2570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问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题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的</a:t>
            </a:r>
            <a:r>
              <a:rPr dirty="0" sz="4000" spc="-45">
                <a:solidFill>
                  <a:srgbClr val="663300"/>
                </a:solidFill>
                <a:latin typeface="华文行楷"/>
                <a:cs typeface="华文行楷"/>
              </a:rPr>
              <a:t>定</a:t>
            </a:r>
            <a:r>
              <a:rPr dirty="0" sz="4000" spc="-50">
                <a:solidFill>
                  <a:srgbClr val="663300"/>
                </a:solidFill>
                <a:latin typeface="华文行楷"/>
                <a:cs typeface="华文行楷"/>
              </a:rPr>
              <a:t>义</a:t>
            </a:r>
            <a:endParaRPr sz="4000">
              <a:latin typeface="华文行楷"/>
              <a:cs typeface="华文行楷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3926" y="765175"/>
            <a:ext cx="4783074" cy="14287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656844" y="1010411"/>
            <a:ext cx="9462770" cy="3679190"/>
            <a:chOff x="656844" y="1010411"/>
            <a:chExt cx="9462770" cy="367919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030" y="1311672"/>
              <a:ext cx="150563" cy="1506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032" y="1010411"/>
              <a:ext cx="1514856" cy="10088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136" y="1591055"/>
              <a:ext cx="655319" cy="75590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263" y="1565147"/>
              <a:ext cx="941832" cy="8991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696" y="1527047"/>
              <a:ext cx="2618232" cy="8991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3527" y="1565147"/>
              <a:ext cx="940308" cy="8991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0435" y="1527047"/>
              <a:ext cx="757427" cy="8991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4464" y="1565147"/>
              <a:ext cx="5411724" cy="8991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988" y="2043683"/>
              <a:ext cx="9072371" cy="8991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988" y="2546603"/>
              <a:ext cx="2976372" cy="8991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89960" y="2508503"/>
              <a:ext cx="646176" cy="8991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02736" y="2546603"/>
              <a:ext cx="2564891" cy="8991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34228" y="2508503"/>
              <a:ext cx="691896" cy="89916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3496" y="2799588"/>
              <a:ext cx="446531" cy="6156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67400" y="2546603"/>
              <a:ext cx="940307" cy="899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74308" y="2546603"/>
              <a:ext cx="2159508" cy="8991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0415" y="2508503"/>
              <a:ext cx="667512" cy="89916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15300" y="2799588"/>
              <a:ext cx="446531" cy="6156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9203" y="2482595"/>
              <a:ext cx="941831" cy="89916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17636" y="2508503"/>
              <a:ext cx="691896" cy="89916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56903" y="2799588"/>
              <a:ext cx="446531" cy="61569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50808" y="2500883"/>
              <a:ext cx="757427" cy="89916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72372" y="2508503"/>
              <a:ext cx="669035" cy="89916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88779" y="2799588"/>
              <a:ext cx="446531" cy="61569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6844" y="3272027"/>
              <a:ext cx="643128" cy="66903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1352" y="3113532"/>
              <a:ext cx="2430780" cy="100888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3856" y="3931919"/>
              <a:ext cx="574548" cy="59588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0931" y="3790188"/>
              <a:ext cx="1350264" cy="89916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77796" y="3752088"/>
              <a:ext cx="646176" cy="89916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90572" y="3790188"/>
              <a:ext cx="940308" cy="89916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97479" y="3752088"/>
              <a:ext cx="644652" cy="89916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08732" y="3790188"/>
              <a:ext cx="2159508" cy="89916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34840" y="3790188"/>
              <a:ext cx="940308" cy="8991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41747" y="3790188"/>
              <a:ext cx="940308" cy="89916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8655" y="3752088"/>
              <a:ext cx="691896" cy="89916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87923" y="4043172"/>
              <a:ext cx="446531" cy="61569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81828" y="3744467"/>
              <a:ext cx="757427" cy="8991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5855" y="3752088"/>
              <a:ext cx="667512" cy="89916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20740" y="4043172"/>
              <a:ext cx="446532" cy="615695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14644" y="3790188"/>
              <a:ext cx="940307" cy="89916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1552" y="3752088"/>
              <a:ext cx="691896" cy="89916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0820" y="4043172"/>
              <a:ext cx="446531" cy="61569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54723" y="3744467"/>
              <a:ext cx="757427" cy="89916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78752" y="3752088"/>
              <a:ext cx="667511" cy="899160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93635" y="4043172"/>
              <a:ext cx="446531" cy="61569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87540" y="3790188"/>
              <a:ext cx="940307" cy="8991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94448" y="3790188"/>
              <a:ext cx="940307" cy="899160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804367" y="1084021"/>
            <a:ext cx="9071610" cy="3289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6570" indent="-459105">
              <a:lnSpc>
                <a:spcPts val="4310"/>
              </a:lnSpc>
              <a:spcBef>
                <a:spcPts val="100"/>
              </a:spcBef>
              <a:buFont typeface=""/>
              <a:buChar char="•"/>
              <a:tabLst>
                <a:tab pos="497205" algn="l"/>
              </a:tabLst>
            </a:pPr>
            <a:r>
              <a:rPr dirty="0" sz="3600" spc="-40" b="1">
                <a:latin typeface="华文行楷"/>
                <a:cs typeface="华文行楷"/>
              </a:rPr>
              <a:t>活</a:t>
            </a:r>
            <a:r>
              <a:rPr dirty="0" sz="3600" spc="-60" b="1">
                <a:latin typeface="华文行楷"/>
                <a:cs typeface="华文行楷"/>
              </a:rPr>
              <a:t>动</a:t>
            </a:r>
            <a:endParaRPr sz="3600">
              <a:latin typeface="华文行楷"/>
              <a:cs typeface="华文行楷"/>
            </a:endParaRPr>
          </a:p>
          <a:p>
            <a:pPr lvl="1" marL="495300" marR="30480" indent="303530">
              <a:lnSpc>
                <a:spcPct val="98700"/>
              </a:lnSpc>
              <a:spcBef>
                <a:spcPts val="40"/>
              </a:spcBef>
              <a:buFont typeface=""/>
              <a:buChar char="•"/>
              <a:tabLst>
                <a:tab pos="798830" algn="l"/>
              </a:tabLst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设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S={1,2,…,n}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是</a:t>
            </a:r>
            <a:r>
              <a:rPr dirty="0" sz="3200" spc="-20" b="1" i="1">
                <a:solidFill>
                  <a:srgbClr val="0000CC"/>
                </a:solidFill>
                <a:latin typeface="Times New Roman"/>
                <a:cs typeface="Times New Roman"/>
              </a:rPr>
              <a:t>n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个活动的集合，各个活动使</a:t>
            </a:r>
            <a:r>
              <a:rPr dirty="0" sz="3200" spc="-20" b="1">
                <a:solidFill>
                  <a:srgbClr val="0000CC"/>
                </a:solidFill>
                <a:latin typeface="华文行楷"/>
                <a:cs typeface="华文行楷"/>
              </a:rPr>
              <a:t>用同一个资源，资源在同一时间只能为一个活动</a:t>
            </a: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使用每个活动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15" b="1">
                <a:solidFill>
                  <a:srgbClr val="0000CC"/>
                </a:solidFill>
                <a:latin typeface="华文行楷"/>
                <a:cs typeface="华文行楷"/>
              </a:rPr>
              <a:t>有起始时间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10" b="1">
                <a:solidFill>
                  <a:srgbClr val="0000CC"/>
                </a:solidFill>
                <a:latin typeface="华文行楷"/>
                <a:cs typeface="华文行楷"/>
              </a:rPr>
              <a:t>，终止时间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spc="-10" b="1">
                <a:solidFill>
                  <a:srgbClr val="0000CC"/>
                </a:solidFill>
                <a:latin typeface="宋体"/>
                <a:cs typeface="宋体"/>
              </a:rPr>
              <a:t>，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spc="-15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350" spc="-10" b="1" i="1">
                <a:solidFill>
                  <a:srgbClr val="0000CC"/>
                </a:solidFill>
                <a:latin typeface="Symbol"/>
                <a:cs typeface="Symbol"/>
              </a:rPr>
              <a:t></a:t>
            </a:r>
            <a:r>
              <a:rPr dirty="0" sz="3350" spc="-11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endParaRPr baseline="-25132" sz="3150">
              <a:latin typeface="Times New Roman"/>
              <a:cs typeface="Times New Roman"/>
            </a:endParaRPr>
          </a:p>
          <a:p>
            <a:pPr marL="389890" indent="-352425">
              <a:lnSpc>
                <a:spcPct val="100000"/>
              </a:lnSpc>
              <a:spcBef>
                <a:spcPts val="665"/>
              </a:spcBef>
              <a:buSzPct val="69444"/>
              <a:buFont typeface="Wingdings"/>
              <a:buChar char=""/>
              <a:tabLst>
                <a:tab pos="390525" algn="l"/>
              </a:tabLst>
            </a:pPr>
            <a:r>
              <a:rPr dirty="0" sz="3600" spc="-35" b="1">
                <a:latin typeface="华文行楷"/>
                <a:cs typeface="华文行楷"/>
              </a:rPr>
              <a:t>相</a:t>
            </a:r>
            <a:r>
              <a:rPr dirty="0" sz="3600" spc="-35" b="1">
                <a:latin typeface="华文行楷"/>
                <a:cs typeface="华文行楷"/>
              </a:rPr>
              <a:t>容</a:t>
            </a:r>
            <a:r>
              <a:rPr dirty="0" sz="3600" spc="-35" b="1">
                <a:latin typeface="华文行楷"/>
                <a:cs typeface="华文行楷"/>
              </a:rPr>
              <a:t>活</a:t>
            </a:r>
            <a:r>
              <a:rPr dirty="0" sz="3600" spc="-50" b="1">
                <a:latin typeface="华文行楷"/>
                <a:cs typeface="华文行楷"/>
              </a:rPr>
              <a:t>动</a:t>
            </a:r>
            <a:endParaRPr sz="3600">
              <a:latin typeface="华文行楷"/>
              <a:cs typeface="华文行楷"/>
            </a:endParaRPr>
          </a:p>
          <a:p>
            <a:pPr lvl="1" marL="808990" indent="-314325">
              <a:lnSpc>
                <a:spcPct val="100000"/>
              </a:lnSpc>
              <a:spcBef>
                <a:spcPts val="790"/>
              </a:spcBef>
              <a:buClr>
                <a:srgbClr val="000000"/>
              </a:buClr>
              <a:buSzPct val="70312"/>
              <a:buFont typeface="Wingdings"/>
              <a:buChar char=""/>
              <a:tabLst>
                <a:tab pos="809625" algn="l"/>
              </a:tabLst>
            </a:pP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活动</a:t>
            </a:r>
            <a:r>
              <a:rPr dirty="0" sz="3200" spc="-10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和</a:t>
            </a:r>
            <a:r>
              <a:rPr dirty="0" sz="3200" spc="-15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5" b="1">
                <a:solidFill>
                  <a:srgbClr val="0000CC"/>
                </a:solidFill>
                <a:latin typeface="华文行楷"/>
                <a:cs typeface="华文行楷"/>
              </a:rPr>
              <a:t>是相容的，若</a:t>
            </a:r>
            <a:r>
              <a:rPr dirty="0" sz="3200" spc="-30" b="1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spc="-44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350" spc="-30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3200" spc="-30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44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200" b="1">
                <a:solidFill>
                  <a:srgbClr val="0000CC"/>
                </a:solidFill>
                <a:latin typeface="华文行楷"/>
                <a:cs typeface="华文行楷"/>
              </a:rPr>
              <a:t>或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s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i</a:t>
            </a:r>
            <a:r>
              <a:rPr dirty="0" sz="3350" spc="-25" b="1" i="1">
                <a:solidFill>
                  <a:srgbClr val="0000CC"/>
                </a:solidFill>
                <a:latin typeface="Symbol"/>
                <a:cs typeface="Symbol"/>
              </a:rPr>
              <a:t></a:t>
            </a:r>
            <a:r>
              <a:rPr dirty="0" sz="3200" spc="-25" b="1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r>
              <a:rPr dirty="0" baseline="-25132" sz="3150" spc="-37" b="1" i="1">
                <a:solidFill>
                  <a:srgbClr val="0000CC"/>
                </a:solidFill>
                <a:latin typeface="Times New Roman"/>
                <a:cs typeface="Times New Roman"/>
              </a:rPr>
              <a:t>j</a:t>
            </a:r>
            <a:r>
              <a:rPr dirty="0" sz="3200" spc="-40" b="1">
                <a:solidFill>
                  <a:srgbClr val="0000CC"/>
                </a:solidFill>
                <a:latin typeface="华文行楷"/>
                <a:cs typeface="华文行楷"/>
              </a:rPr>
              <a:t>，即</a:t>
            </a:r>
            <a:endParaRPr sz="3200">
              <a:latin typeface="华文行楷"/>
              <a:cs typeface="华文行楷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1595500" y="4619244"/>
            <a:ext cx="7004050" cy="1034415"/>
            <a:chOff x="1595500" y="4619244"/>
            <a:chExt cx="7004050" cy="1034415"/>
          </a:xfrm>
        </p:grpSpPr>
        <p:sp>
          <p:nvSpPr>
            <p:cNvPr id="54" name="object 54" descr=""/>
            <p:cNvSpPr/>
            <p:nvPr/>
          </p:nvSpPr>
          <p:spPr>
            <a:xfrm>
              <a:off x="1595500" y="5434076"/>
              <a:ext cx="7004050" cy="114300"/>
            </a:xfrm>
            <a:custGeom>
              <a:avLst/>
              <a:gdLst/>
              <a:ahLst/>
              <a:cxnLst/>
              <a:rect l="l" t="t" r="r" b="b"/>
              <a:pathLst>
                <a:path w="7004050" h="114300">
                  <a:moveTo>
                    <a:pt x="6889623" y="76199"/>
                  </a:moveTo>
                  <a:lnTo>
                    <a:pt x="6889623" y="114300"/>
                  </a:lnTo>
                  <a:lnTo>
                    <a:pt x="6965823" y="76200"/>
                  </a:lnTo>
                  <a:lnTo>
                    <a:pt x="6889623" y="76199"/>
                  </a:lnTo>
                  <a:close/>
                </a:path>
                <a:path w="7004050" h="114300">
                  <a:moveTo>
                    <a:pt x="6889623" y="38099"/>
                  </a:moveTo>
                  <a:lnTo>
                    <a:pt x="6889623" y="76199"/>
                  </a:lnTo>
                  <a:lnTo>
                    <a:pt x="6908800" y="76200"/>
                  </a:lnTo>
                  <a:lnTo>
                    <a:pt x="6908800" y="38100"/>
                  </a:lnTo>
                  <a:lnTo>
                    <a:pt x="6889623" y="38099"/>
                  </a:lnTo>
                  <a:close/>
                </a:path>
                <a:path w="7004050" h="114300">
                  <a:moveTo>
                    <a:pt x="6889623" y="0"/>
                  </a:moveTo>
                  <a:lnTo>
                    <a:pt x="6889623" y="38099"/>
                  </a:lnTo>
                  <a:lnTo>
                    <a:pt x="6908800" y="38100"/>
                  </a:lnTo>
                  <a:lnTo>
                    <a:pt x="6908800" y="76200"/>
                  </a:lnTo>
                  <a:lnTo>
                    <a:pt x="6965823" y="76199"/>
                  </a:lnTo>
                  <a:lnTo>
                    <a:pt x="7003923" y="57150"/>
                  </a:lnTo>
                  <a:lnTo>
                    <a:pt x="6889623" y="0"/>
                  </a:lnTo>
                  <a:close/>
                </a:path>
                <a:path w="7004050" h="114300">
                  <a:moveTo>
                    <a:pt x="0" y="37973"/>
                  </a:moveTo>
                  <a:lnTo>
                    <a:pt x="0" y="76073"/>
                  </a:lnTo>
                  <a:lnTo>
                    <a:pt x="6889623" y="76199"/>
                  </a:lnTo>
                  <a:lnTo>
                    <a:pt x="6889623" y="38099"/>
                  </a:lnTo>
                  <a:lnTo>
                    <a:pt x="0" y="379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838450" y="5275326"/>
              <a:ext cx="4248150" cy="358775"/>
            </a:xfrm>
            <a:custGeom>
              <a:avLst/>
              <a:gdLst/>
              <a:ahLst/>
              <a:cxnLst/>
              <a:rect l="l" t="t" r="r" b="b"/>
              <a:pathLst>
                <a:path w="4248150" h="358775">
                  <a:moveTo>
                    <a:pt x="0" y="0"/>
                  </a:moveTo>
                  <a:lnTo>
                    <a:pt x="0" y="358711"/>
                  </a:lnTo>
                </a:path>
                <a:path w="4248150" h="358775">
                  <a:moveTo>
                    <a:pt x="1511300" y="0"/>
                  </a:moveTo>
                  <a:lnTo>
                    <a:pt x="1511300" y="358711"/>
                  </a:lnTo>
                </a:path>
                <a:path w="4248150" h="358775">
                  <a:moveTo>
                    <a:pt x="2879725" y="0"/>
                  </a:moveTo>
                  <a:lnTo>
                    <a:pt x="2879725" y="358711"/>
                  </a:lnTo>
                </a:path>
                <a:path w="4248150" h="358775">
                  <a:moveTo>
                    <a:pt x="4248150" y="0"/>
                  </a:moveTo>
                  <a:lnTo>
                    <a:pt x="4248150" y="35871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76500" y="4619244"/>
              <a:ext cx="714756" cy="84581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64536" y="4875276"/>
              <a:ext cx="420624" cy="579120"/>
            </a:xfrm>
            <a:prstGeom prst="rect">
              <a:avLst/>
            </a:prstGeom>
          </p:spPr>
        </p:pic>
      </p:grpSp>
      <p:sp>
        <p:nvSpPr>
          <p:cNvPr id="58" name="object 58" descr=""/>
          <p:cNvSpPr txBox="1"/>
          <p:nvPr/>
        </p:nvSpPr>
        <p:spPr>
          <a:xfrm>
            <a:off x="2714498" y="4771981"/>
            <a:ext cx="282575" cy="4895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75"/>
              </a:lnSpc>
            </a:pPr>
            <a:r>
              <a:rPr dirty="0" sz="3000" spc="-25" b="1" i="1">
                <a:latin typeface="Times New Roman"/>
                <a:cs typeface="Times New Roman"/>
              </a:rPr>
              <a:t>S</a:t>
            </a:r>
            <a:r>
              <a:rPr dirty="0" baseline="-20833" sz="3000" spc="-37" b="1" i="1">
                <a:latin typeface="Times New Roman"/>
                <a:cs typeface="Times New Roman"/>
              </a:rPr>
              <a:t>i</a:t>
            </a:r>
            <a:endParaRPr baseline="-20833" sz="3000">
              <a:latin typeface="Times New Roman"/>
              <a:cs typeface="Times New Roman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4038600" y="4619244"/>
            <a:ext cx="629920" cy="845819"/>
            <a:chOff x="4038600" y="4619244"/>
            <a:chExt cx="629920" cy="845819"/>
          </a:xfrm>
        </p:grpSpPr>
        <p:pic>
          <p:nvPicPr>
            <p:cNvPr id="60" name="object 60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38600" y="4619244"/>
              <a:ext cx="629412" cy="84581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41292" y="4875276"/>
              <a:ext cx="420624" cy="579120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/>
          <p:nvPr/>
        </p:nvSpPr>
        <p:spPr>
          <a:xfrm>
            <a:off x="4276597" y="4771981"/>
            <a:ext cx="197485" cy="4895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75"/>
              </a:lnSpc>
            </a:pPr>
            <a:r>
              <a:rPr dirty="0" sz="3000" spc="-25" b="1" i="1">
                <a:latin typeface="Times New Roman"/>
                <a:cs typeface="Times New Roman"/>
              </a:rPr>
              <a:t>f</a:t>
            </a:r>
            <a:r>
              <a:rPr dirty="0" baseline="-20833" sz="3000" spc="-37" b="1" i="1">
                <a:latin typeface="Times New Roman"/>
                <a:cs typeface="Times New Roman"/>
              </a:rPr>
              <a:t>i</a:t>
            </a:r>
            <a:endParaRPr baseline="-20833" sz="3000">
              <a:latin typeface="Times New Roman"/>
              <a:cs typeface="Times New Roman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5396484" y="4619244"/>
            <a:ext cx="715010" cy="845819"/>
            <a:chOff x="5396484" y="4619244"/>
            <a:chExt cx="715010" cy="845819"/>
          </a:xfrm>
        </p:grpSpPr>
        <p:pic>
          <p:nvPicPr>
            <p:cNvPr id="64" name="object 6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96484" y="4619244"/>
              <a:ext cx="714756" cy="845819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84520" y="4875276"/>
              <a:ext cx="420624" cy="579120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5634228" y="4771981"/>
            <a:ext cx="282575" cy="4895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75"/>
              </a:lnSpc>
            </a:pPr>
            <a:r>
              <a:rPr dirty="0" sz="3000" spc="-25" b="1" i="1">
                <a:latin typeface="Times New Roman"/>
                <a:cs typeface="Times New Roman"/>
              </a:rPr>
              <a:t>S</a:t>
            </a:r>
            <a:r>
              <a:rPr dirty="0" baseline="-20833" sz="3000" spc="-37" b="1" i="1">
                <a:latin typeface="Times New Roman"/>
                <a:cs typeface="Times New Roman"/>
              </a:rPr>
              <a:t>j</a:t>
            </a:r>
            <a:endParaRPr baseline="-20833" sz="3000">
              <a:latin typeface="Times New Roman"/>
              <a:cs typeface="Times New Roman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6848856" y="4619244"/>
            <a:ext cx="629920" cy="845819"/>
            <a:chOff x="6848856" y="4619244"/>
            <a:chExt cx="629920" cy="845819"/>
          </a:xfrm>
        </p:grpSpPr>
        <p:pic>
          <p:nvPicPr>
            <p:cNvPr id="68" name="object 6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48856" y="4619244"/>
              <a:ext cx="629411" cy="84581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051548" y="4875276"/>
              <a:ext cx="420624" cy="579120"/>
            </a:xfrm>
            <a:prstGeom prst="rect">
              <a:avLst/>
            </a:prstGeom>
          </p:spPr>
        </p:pic>
      </p:grpSp>
      <p:sp>
        <p:nvSpPr>
          <p:cNvPr id="70" name="object 70" descr=""/>
          <p:cNvSpPr txBox="1"/>
          <p:nvPr/>
        </p:nvSpPr>
        <p:spPr>
          <a:xfrm>
            <a:off x="7087234" y="4771981"/>
            <a:ext cx="197485" cy="4895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75"/>
              </a:lnSpc>
            </a:pPr>
            <a:r>
              <a:rPr dirty="0" sz="3000" spc="-25" b="1" i="1">
                <a:latin typeface="Times New Roman"/>
                <a:cs typeface="Times New Roman"/>
              </a:rPr>
              <a:t>f</a:t>
            </a:r>
            <a:r>
              <a:rPr dirty="0" baseline="-20833" sz="3000" spc="-37" b="1" i="1">
                <a:latin typeface="Times New Roman"/>
                <a:cs typeface="Times New Roman"/>
              </a:rPr>
              <a:t>j</a:t>
            </a:r>
            <a:endParaRPr baseline="-20833" sz="3000">
              <a:latin typeface="Times New Roman"/>
              <a:cs typeface="Times New Roman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1595500" y="4619244"/>
            <a:ext cx="7004050" cy="1040765"/>
            <a:chOff x="1595500" y="4619244"/>
            <a:chExt cx="7004050" cy="1040765"/>
          </a:xfrm>
        </p:grpSpPr>
        <p:sp>
          <p:nvSpPr>
            <p:cNvPr id="72" name="object 72" descr=""/>
            <p:cNvSpPr/>
            <p:nvPr/>
          </p:nvSpPr>
          <p:spPr>
            <a:xfrm>
              <a:off x="1595500" y="5459349"/>
              <a:ext cx="7004050" cy="114300"/>
            </a:xfrm>
            <a:custGeom>
              <a:avLst/>
              <a:gdLst/>
              <a:ahLst/>
              <a:cxnLst/>
              <a:rect l="l" t="t" r="r" b="b"/>
              <a:pathLst>
                <a:path w="7004050" h="114300">
                  <a:moveTo>
                    <a:pt x="6889623" y="0"/>
                  </a:moveTo>
                  <a:lnTo>
                    <a:pt x="6889623" y="114300"/>
                  </a:lnTo>
                  <a:lnTo>
                    <a:pt x="6965823" y="76200"/>
                  </a:lnTo>
                  <a:lnTo>
                    <a:pt x="6908800" y="76200"/>
                  </a:lnTo>
                  <a:lnTo>
                    <a:pt x="6908800" y="38100"/>
                  </a:lnTo>
                  <a:lnTo>
                    <a:pt x="6965823" y="38100"/>
                  </a:lnTo>
                  <a:lnTo>
                    <a:pt x="6889623" y="0"/>
                  </a:lnTo>
                  <a:close/>
                </a:path>
                <a:path w="7004050" h="114300">
                  <a:moveTo>
                    <a:pt x="6889623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623" y="76200"/>
                  </a:lnTo>
                  <a:lnTo>
                    <a:pt x="6889623" y="38100"/>
                  </a:lnTo>
                  <a:close/>
                </a:path>
                <a:path w="7004050" h="114300">
                  <a:moveTo>
                    <a:pt x="6965823" y="38100"/>
                  </a:moveTo>
                  <a:lnTo>
                    <a:pt x="6908800" y="38100"/>
                  </a:lnTo>
                  <a:lnTo>
                    <a:pt x="6908800" y="76200"/>
                  </a:lnTo>
                  <a:lnTo>
                    <a:pt x="6965823" y="76200"/>
                  </a:lnTo>
                  <a:lnTo>
                    <a:pt x="7003923" y="57150"/>
                  </a:lnTo>
                  <a:lnTo>
                    <a:pt x="696582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838450" y="5300726"/>
              <a:ext cx="4248150" cy="358775"/>
            </a:xfrm>
            <a:custGeom>
              <a:avLst/>
              <a:gdLst/>
              <a:ahLst/>
              <a:cxnLst/>
              <a:rect l="l" t="t" r="r" b="b"/>
              <a:pathLst>
                <a:path w="4248150" h="358775">
                  <a:moveTo>
                    <a:pt x="0" y="0"/>
                  </a:moveTo>
                  <a:lnTo>
                    <a:pt x="0" y="358711"/>
                  </a:lnTo>
                </a:path>
                <a:path w="4248150" h="358775">
                  <a:moveTo>
                    <a:pt x="1511300" y="0"/>
                  </a:moveTo>
                  <a:lnTo>
                    <a:pt x="1511300" y="358711"/>
                  </a:lnTo>
                </a:path>
                <a:path w="4248150" h="358775">
                  <a:moveTo>
                    <a:pt x="2879725" y="0"/>
                  </a:moveTo>
                  <a:lnTo>
                    <a:pt x="2879725" y="358711"/>
                  </a:lnTo>
                </a:path>
                <a:path w="4248150" h="358775">
                  <a:moveTo>
                    <a:pt x="4248150" y="0"/>
                  </a:moveTo>
                  <a:lnTo>
                    <a:pt x="4248150" y="35871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643250" y="4697476"/>
              <a:ext cx="465455" cy="549275"/>
            </a:xfrm>
            <a:custGeom>
              <a:avLst/>
              <a:gdLst/>
              <a:ahLst/>
              <a:cxnLst/>
              <a:rect l="l" t="t" r="r" b="b"/>
              <a:pathLst>
                <a:path w="465455" h="549275">
                  <a:moveTo>
                    <a:pt x="465137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465137" y="549275"/>
                  </a:lnTo>
                  <a:lnTo>
                    <a:pt x="465137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97836" y="4619244"/>
              <a:ext cx="714756" cy="845819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85872" y="4875276"/>
              <a:ext cx="420624" cy="579120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4205350" y="4697476"/>
              <a:ext cx="381000" cy="549275"/>
            </a:xfrm>
            <a:custGeom>
              <a:avLst/>
              <a:gdLst/>
              <a:ahLst/>
              <a:cxnLst/>
              <a:rect l="l" t="t" r="r" b="b"/>
              <a:pathLst>
                <a:path w="381000" h="549275">
                  <a:moveTo>
                    <a:pt x="381000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381000" y="54927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059936" y="4619244"/>
              <a:ext cx="629412" cy="84581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62627" y="4875276"/>
              <a:ext cx="420624" cy="579120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5575299" y="4724400"/>
              <a:ext cx="465455" cy="549275"/>
            </a:xfrm>
            <a:custGeom>
              <a:avLst/>
              <a:gdLst/>
              <a:ahLst/>
              <a:cxnLst/>
              <a:rect l="l" t="t" r="r" b="b"/>
              <a:pathLst>
                <a:path w="465454" h="549275">
                  <a:moveTo>
                    <a:pt x="465137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465137" y="549275"/>
                  </a:lnTo>
                  <a:lnTo>
                    <a:pt x="465137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30011" y="4645152"/>
              <a:ext cx="714756" cy="845820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18047" y="4901184"/>
              <a:ext cx="420624" cy="579120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6943724" y="4724400"/>
              <a:ext cx="381000" cy="549275"/>
            </a:xfrm>
            <a:custGeom>
              <a:avLst/>
              <a:gdLst/>
              <a:ahLst/>
              <a:cxnLst/>
              <a:rect l="l" t="t" r="r" b="b"/>
              <a:pathLst>
                <a:path w="381000" h="549275">
                  <a:moveTo>
                    <a:pt x="381000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381000" y="54927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798563" y="4645152"/>
              <a:ext cx="629412" cy="84582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001255" y="4901184"/>
              <a:ext cx="420624" cy="579120"/>
            </a:xfrm>
            <a:prstGeom prst="rect">
              <a:avLst/>
            </a:prstGeom>
          </p:spPr>
        </p:pic>
      </p:grpSp>
      <p:grpSp>
        <p:nvGrpSpPr>
          <p:cNvPr id="86" name="object 86" descr=""/>
          <p:cNvGrpSpPr/>
          <p:nvPr/>
        </p:nvGrpSpPr>
        <p:grpSpPr>
          <a:xfrm>
            <a:off x="1595500" y="5727191"/>
            <a:ext cx="7004050" cy="961390"/>
            <a:chOff x="1595500" y="5727191"/>
            <a:chExt cx="7004050" cy="961390"/>
          </a:xfrm>
        </p:grpSpPr>
        <p:sp>
          <p:nvSpPr>
            <p:cNvPr id="87" name="object 87" descr=""/>
            <p:cNvSpPr/>
            <p:nvPr/>
          </p:nvSpPr>
          <p:spPr>
            <a:xfrm>
              <a:off x="1595500" y="6469062"/>
              <a:ext cx="7004050" cy="114300"/>
            </a:xfrm>
            <a:custGeom>
              <a:avLst/>
              <a:gdLst/>
              <a:ahLst/>
              <a:cxnLst/>
              <a:rect l="l" t="t" r="r" b="b"/>
              <a:pathLst>
                <a:path w="7004050" h="114300">
                  <a:moveTo>
                    <a:pt x="6889623" y="0"/>
                  </a:moveTo>
                  <a:lnTo>
                    <a:pt x="6889623" y="114300"/>
                  </a:lnTo>
                  <a:lnTo>
                    <a:pt x="6965823" y="76200"/>
                  </a:lnTo>
                  <a:lnTo>
                    <a:pt x="6908800" y="76200"/>
                  </a:lnTo>
                  <a:lnTo>
                    <a:pt x="6908800" y="38100"/>
                  </a:lnTo>
                  <a:lnTo>
                    <a:pt x="6965823" y="38100"/>
                  </a:lnTo>
                  <a:lnTo>
                    <a:pt x="6889623" y="0"/>
                  </a:lnTo>
                  <a:close/>
                </a:path>
                <a:path w="7004050" h="114300">
                  <a:moveTo>
                    <a:pt x="6889623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889623" y="76200"/>
                  </a:lnTo>
                  <a:lnTo>
                    <a:pt x="6889623" y="38100"/>
                  </a:lnTo>
                  <a:close/>
                </a:path>
                <a:path w="7004050" h="114300">
                  <a:moveTo>
                    <a:pt x="6965823" y="38100"/>
                  </a:moveTo>
                  <a:lnTo>
                    <a:pt x="6908800" y="38100"/>
                  </a:lnTo>
                  <a:lnTo>
                    <a:pt x="6908800" y="76200"/>
                  </a:lnTo>
                  <a:lnTo>
                    <a:pt x="6965823" y="76200"/>
                  </a:lnTo>
                  <a:lnTo>
                    <a:pt x="7003923" y="57150"/>
                  </a:lnTo>
                  <a:lnTo>
                    <a:pt x="696582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2838450" y="6354762"/>
              <a:ext cx="4248150" cy="314325"/>
            </a:xfrm>
            <a:custGeom>
              <a:avLst/>
              <a:gdLst/>
              <a:ahLst/>
              <a:cxnLst/>
              <a:rect l="l" t="t" r="r" b="b"/>
              <a:pathLst>
                <a:path w="4248150" h="314325">
                  <a:moveTo>
                    <a:pt x="0" y="0"/>
                  </a:moveTo>
                  <a:lnTo>
                    <a:pt x="0" y="314325"/>
                  </a:lnTo>
                </a:path>
                <a:path w="4248150" h="314325">
                  <a:moveTo>
                    <a:pt x="1511300" y="0"/>
                  </a:moveTo>
                  <a:lnTo>
                    <a:pt x="1511300" y="314325"/>
                  </a:lnTo>
                </a:path>
                <a:path w="4248150" h="314325">
                  <a:moveTo>
                    <a:pt x="2879725" y="26987"/>
                  </a:moveTo>
                  <a:lnTo>
                    <a:pt x="2879725" y="314325"/>
                  </a:lnTo>
                </a:path>
                <a:path w="4248150" h="314325">
                  <a:moveTo>
                    <a:pt x="4248150" y="26987"/>
                  </a:moveTo>
                  <a:lnTo>
                    <a:pt x="4248150" y="31432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2622550" y="5805487"/>
              <a:ext cx="465455" cy="549275"/>
            </a:xfrm>
            <a:custGeom>
              <a:avLst/>
              <a:gdLst/>
              <a:ahLst/>
              <a:cxnLst/>
              <a:rect l="l" t="t" r="r" b="b"/>
              <a:pathLst>
                <a:path w="465455" h="549275">
                  <a:moveTo>
                    <a:pt x="465137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465137" y="549275"/>
                  </a:lnTo>
                  <a:lnTo>
                    <a:pt x="4651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476500" y="5727191"/>
              <a:ext cx="714756" cy="84581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64536" y="5983223"/>
              <a:ext cx="420624" cy="579119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4184649" y="5805487"/>
              <a:ext cx="465455" cy="549275"/>
            </a:xfrm>
            <a:custGeom>
              <a:avLst/>
              <a:gdLst/>
              <a:ahLst/>
              <a:cxnLst/>
              <a:rect l="l" t="t" r="r" b="b"/>
              <a:pathLst>
                <a:path w="465454" h="549275">
                  <a:moveTo>
                    <a:pt x="465137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465137" y="549275"/>
                  </a:lnTo>
                  <a:lnTo>
                    <a:pt x="4651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038599" y="5727191"/>
              <a:ext cx="714755" cy="84581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326636" y="5983223"/>
              <a:ext cx="420624" cy="579119"/>
            </a:xfrm>
            <a:prstGeom prst="rect">
              <a:avLst/>
            </a:prstGeom>
          </p:spPr>
        </p:pic>
      </p:grpSp>
      <p:sp>
        <p:nvSpPr>
          <p:cNvPr id="95" name="object 95" descr=""/>
          <p:cNvSpPr txBox="1"/>
          <p:nvPr/>
        </p:nvSpPr>
        <p:spPr>
          <a:xfrm>
            <a:off x="2650998" y="4717795"/>
            <a:ext cx="1971675" cy="1591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00"/>
              </a:spcBef>
              <a:tabLst>
                <a:tab pos="1645920" algn="l"/>
              </a:tabLst>
            </a:pPr>
            <a:r>
              <a:rPr dirty="0" sz="3000" spc="-25" b="1" i="1">
                <a:latin typeface="Times New Roman"/>
                <a:cs typeface="Times New Roman"/>
              </a:rPr>
              <a:t>S</a:t>
            </a:r>
            <a:r>
              <a:rPr dirty="0" baseline="-20833" sz="3000" spc="-37" b="1" i="1">
                <a:latin typeface="Times New Roman"/>
                <a:cs typeface="Times New Roman"/>
              </a:rPr>
              <a:t>j</a:t>
            </a:r>
            <a:r>
              <a:rPr dirty="0" baseline="-20833" sz="3000" b="1" i="1">
                <a:latin typeface="Times New Roman"/>
                <a:cs typeface="Times New Roman"/>
              </a:rPr>
              <a:t>	</a:t>
            </a:r>
            <a:r>
              <a:rPr dirty="0" sz="3000" spc="-25" b="1" i="1">
                <a:latin typeface="Times New Roman"/>
                <a:cs typeface="Times New Roman"/>
              </a:rPr>
              <a:t>f</a:t>
            </a:r>
            <a:r>
              <a:rPr dirty="0" baseline="-20833" sz="3000" spc="-37" b="1" i="1">
                <a:latin typeface="Times New Roman"/>
                <a:cs typeface="Times New Roman"/>
              </a:rPr>
              <a:t>j</a:t>
            </a:r>
            <a:endParaRPr baseline="-20833"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  <a:tabLst>
                <a:tab pos="1624965" algn="l"/>
              </a:tabLst>
            </a:pPr>
            <a:r>
              <a:rPr dirty="0" sz="3000" spc="-25" b="1" i="1">
                <a:latin typeface="Times New Roman"/>
                <a:cs typeface="Times New Roman"/>
              </a:rPr>
              <a:t>S</a:t>
            </a:r>
            <a:r>
              <a:rPr dirty="0" baseline="-20833" sz="3000" spc="-37" b="1" i="1">
                <a:latin typeface="Times New Roman"/>
                <a:cs typeface="Times New Roman"/>
              </a:rPr>
              <a:t>i</a:t>
            </a:r>
            <a:r>
              <a:rPr dirty="0" baseline="-20833" sz="3000" b="1" i="1">
                <a:latin typeface="Times New Roman"/>
                <a:cs typeface="Times New Roman"/>
              </a:rPr>
              <a:t>	</a:t>
            </a:r>
            <a:r>
              <a:rPr dirty="0" sz="3000" spc="-25" b="1" i="1">
                <a:latin typeface="Times New Roman"/>
                <a:cs typeface="Times New Roman"/>
              </a:rPr>
              <a:t>S</a:t>
            </a:r>
            <a:r>
              <a:rPr dirty="0" baseline="-20833" sz="3000" spc="-37" b="1" i="1">
                <a:latin typeface="Times New Roman"/>
                <a:cs typeface="Times New Roman"/>
              </a:rPr>
              <a:t>j</a:t>
            </a:r>
            <a:endParaRPr baseline="-20833" sz="3000">
              <a:latin typeface="Times New Roman"/>
              <a:cs typeface="Times New Roman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5396484" y="5754623"/>
            <a:ext cx="2010410" cy="845819"/>
            <a:chOff x="5396484" y="5754623"/>
            <a:chExt cx="2010410" cy="845819"/>
          </a:xfrm>
        </p:grpSpPr>
        <p:sp>
          <p:nvSpPr>
            <p:cNvPr id="97" name="object 97" descr=""/>
            <p:cNvSpPr/>
            <p:nvPr/>
          </p:nvSpPr>
          <p:spPr>
            <a:xfrm>
              <a:off x="5542026" y="5832474"/>
              <a:ext cx="381000" cy="549275"/>
            </a:xfrm>
            <a:custGeom>
              <a:avLst/>
              <a:gdLst/>
              <a:ahLst/>
              <a:cxnLst/>
              <a:rect l="l" t="t" r="r" b="b"/>
              <a:pathLst>
                <a:path w="381000" h="549275">
                  <a:moveTo>
                    <a:pt x="381000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381000" y="54927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96484" y="5754623"/>
              <a:ext cx="629412" cy="845819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599176" y="6010655"/>
              <a:ext cx="420624" cy="579119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6923151" y="5832474"/>
              <a:ext cx="381000" cy="549275"/>
            </a:xfrm>
            <a:custGeom>
              <a:avLst/>
              <a:gdLst/>
              <a:ahLst/>
              <a:cxnLst/>
              <a:rect l="l" t="t" r="r" b="b"/>
              <a:pathLst>
                <a:path w="381000" h="549275">
                  <a:moveTo>
                    <a:pt x="381000" y="0"/>
                  </a:moveTo>
                  <a:lnTo>
                    <a:pt x="0" y="0"/>
                  </a:lnTo>
                  <a:lnTo>
                    <a:pt x="0" y="549275"/>
                  </a:lnTo>
                  <a:lnTo>
                    <a:pt x="381000" y="54927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777228" y="5754623"/>
              <a:ext cx="629412" cy="845819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979920" y="6010655"/>
              <a:ext cx="420624" cy="579119"/>
            </a:xfrm>
            <a:prstGeom prst="rect">
              <a:avLst/>
            </a:prstGeom>
          </p:spPr>
        </p:pic>
      </p:grpSp>
      <p:sp>
        <p:nvSpPr>
          <p:cNvPr id="103" name="object 103" descr=""/>
          <p:cNvSpPr txBox="1"/>
          <p:nvPr/>
        </p:nvSpPr>
        <p:spPr>
          <a:xfrm>
            <a:off x="5570728" y="4744973"/>
            <a:ext cx="1726564" cy="1591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  <a:tabLst>
                <a:tab pos="1464945" algn="l"/>
              </a:tabLst>
            </a:pPr>
            <a:r>
              <a:rPr dirty="0" sz="3000" spc="-25" b="1" i="1">
                <a:latin typeface="Times New Roman"/>
                <a:cs typeface="Times New Roman"/>
              </a:rPr>
              <a:t>S</a:t>
            </a:r>
            <a:r>
              <a:rPr dirty="0" baseline="-20833" sz="3000" spc="-37" b="1" i="1">
                <a:latin typeface="Times New Roman"/>
                <a:cs typeface="Times New Roman"/>
              </a:rPr>
              <a:t>i</a:t>
            </a:r>
            <a:r>
              <a:rPr dirty="0" baseline="-20833" sz="3000" b="1" i="1">
                <a:latin typeface="Times New Roman"/>
                <a:cs typeface="Times New Roman"/>
              </a:rPr>
              <a:t>	</a:t>
            </a:r>
            <a:r>
              <a:rPr dirty="0" sz="3000" spc="-25" b="1" i="1">
                <a:latin typeface="Times New Roman"/>
                <a:cs typeface="Times New Roman"/>
              </a:rPr>
              <a:t>f</a:t>
            </a:r>
            <a:r>
              <a:rPr dirty="0" baseline="-20833" sz="3000" spc="-37" b="1" i="1">
                <a:latin typeface="Times New Roman"/>
                <a:cs typeface="Times New Roman"/>
              </a:rPr>
              <a:t>i</a:t>
            </a:r>
            <a:endParaRPr baseline="-20833"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tabLst>
                <a:tab pos="1444625" algn="l"/>
              </a:tabLst>
            </a:pPr>
            <a:r>
              <a:rPr dirty="0" sz="3000" spc="-25" b="1" i="1">
                <a:latin typeface="Times New Roman"/>
                <a:cs typeface="Times New Roman"/>
              </a:rPr>
              <a:t>f</a:t>
            </a:r>
            <a:r>
              <a:rPr dirty="0" baseline="-20833" sz="3000" spc="-37" b="1" i="1">
                <a:latin typeface="Times New Roman"/>
                <a:cs typeface="Times New Roman"/>
              </a:rPr>
              <a:t>i</a:t>
            </a:r>
            <a:r>
              <a:rPr dirty="0" baseline="-20833" sz="3000" b="1" i="1">
                <a:latin typeface="Times New Roman"/>
                <a:cs typeface="Times New Roman"/>
              </a:rPr>
              <a:t>	</a:t>
            </a:r>
            <a:r>
              <a:rPr dirty="0" sz="3000" spc="-25" b="1" i="1">
                <a:latin typeface="Times New Roman"/>
                <a:cs typeface="Times New Roman"/>
              </a:rPr>
              <a:t>f</a:t>
            </a:r>
            <a:r>
              <a:rPr dirty="0" baseline="-20833" sz="3000" spc="-37" b="1" i="1">
                <a:latin typeface="Times New Roman"/>
                <a:cs typeface="Times New Roman"/>
              </a:rPr>
              <a:t>j</a:t>
            </a:r>
            <a:endParaRPr baseline="-20833"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tan</dc:creator>
  <dc:title>兰州</dc:title>
  <dcterms:created xsi:type="dcterms:W3CDTF">2023-05-04T14:23:05Z</dcterms:created>
  <dcterms:modified xsi:type="dcterms:W3CDTF">2023-05-04T14:23:05Z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2018-05-02T00:00:00Z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2023-05-04T00:00:00Z</vt:filetime>
  </property>
  <property fmtid="{D5CDD505-2E9C-101B-9397-08002B2CF9AE}" pid="5" name="Producer">
    <vt:lpwstr>Microsoft® PowerPoint® 2010</vt:lpwstr>
  </property>
</Properties>
</file>